
<file path=[Content_Types].xml><?xml version="1.0" encoding="utf-8"?>
<Types xmlns="http://schemas.openxmlformats.org/package/2006/content-types">
  <Default ContentType="image/png" Extension="png"/>
  <Default ContentType="application/vnd.openxmlformats-package.relationships+xml" Extension="rels"/>
  <Default ContentType="application/xml" Extension="xml"/>
  <Default ContentType="application/x-fontdata" Extension="fntdata"/>
  <Default ContentType="image/jpeg" Extension="jpg"/>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Master+xml" PartName="/ppt/slideMasters/slideMaster2.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officedocument.presentationml.slideLayout+xml" PartName="/ppt/slideLayouts/slideLayout18.xml"/>
  <Override ContentType="application/vnd.openxmlformats-officedocument.presentationml.slideLayout+xml" PartName="/ppt/slideLayouts/slideLayout19.xml"/>
  <Override ContentType="application/vnd.openxmlformats-officedocument.presentationml.slideLayout+xml" PartName="/ppt/slideLayouts/slideLayout20.xml"/>
  <Override ContentType="application/vnd.openxmlformats-officedocument.presentationml.slideLayout+xml" PartName="/ppt/slideLayouts/slideLayout21.xml"/>
  <Override ContentType="application/vnd.openxmlformats-officedocument.presentationml.slideLayout+xml" PartName="/ppt/slideLayouts/slideLayout22.xml"/>
  <Override ContentType="application/vnd.openxmlformats-officedocument.theme+xml" PartName="/ppt/theme/theme2.xml"/>
  <Override ContentType="application/vnd.openxmlformats-officedocument.theme+xml" PartName="/ppt/theme/theme3.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package.core-properties+xml" PartName="/docProps/core.xml"/>
  <Override ContentType="application/vnd.openxmlformats-officedocument.extended-properties+xml" PartName="/docProps/app.xml"/>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3" r:id="rId1"/>
    <p:sldMasterId id="2147483674" r:id="rId2"/>
  </p:sldMasterIdLst>
  <p:notesMasterIdLst>
    <p:notesMasterId r:id="rId18"/>
  </p:notesMasterIdLst>
  <p:sldIdLst>
    <p:sldId id="282" r:id="rId3"/>
    <p:sldId id="283" r:id="rId4"/>
    <p:sldId id="259" r:id="rId5"/>
    <p:sldId id="260" r:id="rId6"/>
    <p:sldId id="261" r:id="rId7"/>
    <p:sldId id="262" r:id="rId8"/>
    <p:sldId id="263" r:id="rId9"/>
    <p:sldId id="264" r:id="rId10"/>
    <p:sldId id="265" r:id="rId11"/>
    <p:sldId id="274" r:id="rId12"/>
    <p:sldId id="275" r:id="rId13"/>
    <p:sldId id="276" r:id="rId14"/>
    <p:sldId id="277" r:id="rId15"/>
    <p:sldId id="281" r:id="rId16"/>
    <p:sldId id="284" r:id="rId17"/>
  </p:sldIdLst>
  <p:sldSz cx="9144000" cy="5143500" type="screen16x9"/>
  <p:notesSz cx="6858000" cy="9144000"/>
  <p:embeddedFontLst>
    <p:embeddedFont>
      <p:font typeface="Verdana" panose="020B0604030504040204" pitchFamily="34" charset="0"/>
      <p:regular r:id="rId19"/>
      <p:bold r:id="rId20"/>
      <p:italic r:id="rId21"/>
      <p:boldItalic r:id="rId22"/>
    </p:embeddedFont>
    <p:embeddedFont>
      <p:font typeface="Montserrat" pitchFamily="2" charset="0"/>
      <p:regular r:id="rId23"/>
      <p:bold r:id="rId24"/>
      <p:italic r:id="rId25"/>
      <p:boldItalic r:id="rId26"/>
    </p:embeddedFont>
    <p:embeddedFont>
      <p:font typeface="Century Gothic" panose="020B0502020202020204" pitchFamily="34" charset="0"/>
      <p:regular r:id="rId27"/>
      <p:bold r:id="rId28"/>
      <p:italic r:id="rId29"/>
      <p:boldItalic r:id="rId30"/>
    </p:embeddedFont>
    <p:embeddedFont>
      <p:font typeface="Oswald" panose="020B0604020202020204" charset="0"/>
      <p:regular r:id="rId31"/>
      <p:bold r:id="rId32"/>
    </p:embeddedFont>
    <p:embeddedFont>
      <p:font typeface="Calibri" panose="020F0502020204030204" pitchFamily="34" charset="0"/>
      <p:regular r:id="rId33"/>
      <p:bold r:id="rId34"/>
      <p:italic r:id="rId35"/>
      <p:boldItalic r:id="rId36"/>
    </p:embeddedFont>
    <p:embeddedFont>
      <p:font typeface="Merriweather" panose="020B0604020202020204"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A599"/>
    <a:srgbClr val="00685E"/>
    <a:srgbClr val="00A898"/>
    <a:srgbClr val="00B39F"/>
    <a:srgbClr val="00897C"/>
    <a:srgbClr val="F16334"/>
    <a:srgbClr val="34485A"/>
    <a:srgbClr val="F7A68D"/>
    <a:srgbClr val="4E6C88"/>
    <a:srgbClr val="F488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C5DEEE9-2EB7-48B9-B609-AC03D7E1DE2D}">
  <a:tblStyle styleId="{0C5DEEE9-2EB7-48B9-B609-AC03D7E1DE2D}"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3" d="100"/>
          <a:sy n="143" d="100"/>
        </p:scale>
        <p:origin x="684" y="11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font" Target="fonts/font8.fntdata"/><Relationship Id="rId39" Type="http://schemas.openxmlformats.org/officeDocument/2006/relationships/font" Target="fonts/font21.fntdata"/><Relationship Id="rId21" Type="http://schemas.openxmlformats.org/officeDocument/2006/relationships/font" Target="fonts/font3.fntdata"/><Relationship Id="rId34" Type="http://schemas.openxmlformats.org/officeDocument/2006/relationships/font" Target="fonts/font16.fntdata"/><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2.fntdata"/><Relationship Id="rId29" Type="http://schemas.openxmlformats.org/officeDocument/2006/relationships/font" Target="fonts/font11.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font" Target="fonts/font19.fntdata"/><Relationship Id="rId40" Type="http://schemas.openxmlformats.org/officeDocument/2006/relationships/font" Target="fonts/font22.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font" Target="fonts/font18.fntdata"/><Relationship Id="rId10" Type="http://schemas.openxmlformats.org/officeDocument/2006/relationships/slide" Target="slides/slide8.xml"/><Relationship Id="rId19" Type="http://schemas.openxmlformats.org/officeDocument/2006/relationships/font" Target="fonts/font1.fntdata"/><Relationship Id="rId31" Type="http://schemas.openxmlformats.org/officeDocument/2006/relationships/font" Target="fonts/font13.fntdata"/><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font" Target="fonts/font17.fntdata"/><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7.fntdata"/><Relationship Id="rId33" Type="http://schemas.openxmlformats.org/officeDocument/2006/relationships/font" Target="fonts/font15.fntdata"/><Relationship Id="rId38" Type="http://schemas.openxmlformats.org/officeDocument/2006/relationships/font" Target="fonts/font2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d0268762e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5" name="Google Shape;95;gd0268762e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400" b="1">
                <a:solidFill>
                  <a:srgbClr val="33475B"/>
                </a:solidFill>
                <a:latin typeface="Avenir"/>
                <a:ea typeface="Avenir"/>
                <a:cs typeface="Avenir"/>
                <a:sym typeface="Avenir"/>
              </a:rPr>
              <a:t>Title Slide</a:t>
            </a:r>
            <a:endParaRPr sz="1400" b="1">
              <a:solidFill>
                <a:srgbClr val="33475B"/>
              </a:solidFill>
              <a:latin typeface="Avenir"/>
              <a:ea typeface="Avenir"/>
              <a:cs typeface="Avenir"/>
              <a:sym typeface="Avenir"/>
            </a:endParaRPr>
          </a:p>
          <a:p>
            <a:pPr marL="457200" lvl="0" indent="-304800" algn="l" rtl="0">
              <a:spcBef>
                <a:spcPts val="0"/>
              </a:spcBef>
              <a:spcAft>
                <a:spcPts val="0"/>
              </a:spcAft>
              <a:buClr>
                <a:srgbClr val="33475B"/>
              </a:buClr>
              <a:buSzPts val="1200"/>
              <a:buFont typeface="Avenir"/>
              <a:buChar char="●"/>
            </a:pPr>
            <a:r>
              <a:rPr lang="en-US" sz="1200">
                <a:solidFill>
                  <a:srgbClr val="33475B"/>
                </a:solidFill>
                <a:latin typeface="Avenir"/>
                <a:ea typeface="Avenir"/>
                <a:cs typeface="Avenir"/>
                <a:sym typeface="Avenir"/>
              </a:rPr>
              <a:t>Dark</a:t>
            </a:r>
            <a:endParaRPr sz="1200">
              <a:solidFill>
                <a:srgbClr val="33475B"/>
              </a:solidFill>
              <a:latin typeface="Avenir"/>
              <a:ea typeface="Avenir"/>
              <a:cs typeface="Avenir"/>
              <a:sym typeface="Avenir"/>
            </a:endParaRPr>
          </a:p>
        </p:txBody>
      </p:sp>
    </p:spTree>
    <p:extLst>
      <p:ext uri="{BB962C8B-B14F-4D97-AF65-F5344CB8AC3E}">
        <p14:creationId xmlns:p14="http://schemas.microsoft.com/office/powerpoint/2010/main" val="35496274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c99f401fd1_7_15: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gc99f401fd1_7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003496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c99f401fd1_7_20: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0" name="Google Shape;290;gc99f401fd1_7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931891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c8f484dde4_3_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4" name="Google Shape;254;gc8f484dde4_3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225421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c8f484dde4_3_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3" name="Google Shape;263;gc8f484dde4_3_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908347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c790fdbf67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6" name="Google Shape;326;gc790fdbf67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558496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d0268762e8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gd0268762e8_0_1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33475B"/>
              </a:buClr>
              <a:buSzPts val="1400"/>
              <a:buFont typeface="Avenir"/>
              <a:buNone/>
            </a:pPr>
            <a:r>
              <a:rPr lang="en-US" sz="1400" b="1">
                <a:solidFill>
                  <a:srgbClr val="33475B"/>
                </a:solidFill>
                <a:latin typeface="Avenir"/>
                <a:ea typeface="Avenir"/>
                <a:cs typeface="Avenir"/>
                <a:sym typeface="Avenir"/>
              </a:rPr>
              <a:t>Product Screenshot Full MacBook</a:t>
            </a:r>
            <a:endParaRPr/>
          </a:p>
        </p:txBody>
      </p:sp>
    </p:spTree>
    <p:extLst>
      <p:ext uri="{BB962C8B-B14F-4D97-AF65-F5344CB8AC3E}">
        <p14:creationId xmlns:p14="http://schemas.microsoft.com/office/powerpoint/2010/main" val="1654797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d0268762e8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d0268762e8_0_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33475B"/>
              </a:buClr>
              <a:buSzPts val="1400"/>
              <a:buFont typeface="Avenir"/>
              <a:buNone/>
            </a:pPr>
            <a:r>
              <a:rPr lang="en-US" sz="1400" b="1">
                <a:solidFill>
                  <a:srgbClr val="33475B"/>
                </a:solidFill>
                <a:latin typeface="Avenir"/>
                <a:ea typeface="Avenir"/>
                <a:cs typeface="Avenir"/>
                <a:sym typeface="Avenir"/>
              </a:rPr>
              <a:t>Please watch all videos above. </a:t>
            </a:r>
            <a:endParaRPr sz="1400" b="1">
              <a:solidFill>
                <a:srgbClr val="33475B"/>
              </a:solidFill>
              <a:latin typeface="Avenir"/>
              <a:ea typeface="Avenir"/>
              <a:cs typeface="Avenir"/>
              <a:sym typeface="Avenir"/>
            </a:endParaRPr>
          </a:p>
        </p:txBody>
      </p:sp>
    </p:spTree>
    <p:extLst>
      <p:ext uri="{BB962C8B-B14F-4D97-AF65-F5344CB8AC3E}">
        <p14:creationId xmlns:p14="http://schemas.microsoft.com/office/powerpoint/2010/main" val="1186013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c8fa4997b7_2_75: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4" name="Google Shape;164;gc8fa4997b7_2_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c8fa4997b7_2_82: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1" name="Google Shape;171;gc8fa4997b7_2_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c8fa4997b7_2_89: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0" name="Google Shape;180;gc8fa4997b7_2_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c8fa4997b7_2_1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gc8fa4997b7_2_10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6" name="Google Shape;196;gc8fa4997b7_2_10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pt-B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c8fa4997b7_2_112: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1" name="Google Shape;211;gc8fa4997b7_2_1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c8fa4997b7_2_124: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7" name="Google Shape;227;gc8fa4997b7_2_1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c8fa4997b7_2_133: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7" name="Google Shape;237;gc8fa4997b7_2_1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rmAutofit/>
          </a:bodyPr>
          <a:lstStyle>
            <a:lvl1pPr lvl="0" algn="ct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58" name="Google Shape;58;p14"/>
          <p:cNvSpPr txBox="1">
            <a:spLocks noGrp="1"/>
          </p:cNvSpPr>
          <p:nvPr>
            <p:ph type="subTitle" idx="1"/>
          </p:nvPr>
        </p:nvSpPr>
        <p:spPr>
          <a:xfrm>
            <a:off x="1143000" y="2701528"/>
            <a:ext cx="6858000" cy="1241821"/>
          </a:xfrm>
          <a:prstGeom prst="rect">
            <a:avLst/>
          </a:prstGeom>
          <a:noFill/>
          <a:ln>
            <a:noFill/>
          </a:ln>
        </p:spPr>
        <p:txBody>
          <a:bodyPr spcFirstLastPara="1" wrap="square" lIns="68575" tIns="34275" rIns="68575" bIns="34275" anchor="t" anchorCtr="0">
            <a:norm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59" name="Google Shape;59;p14"/>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0" name="Google Shape;60;p14"/>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1" name="Google Shape;61;p1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64" name="Google Shape;64;p15"/>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5" name="Google Shape;65;p15"/>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6" name="Google Shape;66;p15"/>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7" name="Google Shape;67;p15"/>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623888" y="1282304"/>
            <a:ext cx="7886700" cy="2139553"/>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0" name="Google Shape;70;p16"/>
          <p:cNvSpPr txBox="1">
            <a:spLocks noGrp="1"/>
          </p:cNvSpPr>
          <p:nvPr>
            <p:ph type="body" idx="1"/>
          </p:nvPr>
        </p:nvSpPr>
        <p:spPr>
          <a:xfrm>
            <a:off x="623888" y="3442097"/>
            <a:ext cx="7886700" cy="112514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888888"/>
              </a:buClr>
              <a:buSzPts val="1800"/>
              <a:buNone/>
              <a:defRPr sz="1800">
                <a:solidFill>
                  <a:srgbClr val="888888"/>
                </a:solidFill>
              </a:defRPr>
            </a:lvl1pPr>
            <a:lvl2pPr marL="914400" lvl="1" indent="-228600" algn="l">
              <a:lnSpc>
                <a:spcPct val="90000"/>
              </a:lnSpc>
              <a:spcBef>
                <a:spcPts val="400"/>
              </a:spcBef>
              <a:spcAft>
                <a:spcPts val="0"/>
              </a:spcAft>
              <a:buClr>
                <a:srgbClr val="888888"/>
              </a:buClr>
              <a:buSzPts val="1500"/>
              <a:buNone/>
              <a:defRPr sz="1500">
                <a:solidFill>
                  <a:srgbClr val="888888"/>
                </a:solidFill>
              </a:defRPr>
            </a:lvl2pPr>
            <a:lvl3pPr marL="1371600" lvl="2" indent="-228600" algn="l">
              <a:lnSpc>
                <a:spcPct val="90000"/>
              </a:lnSpc>
              <a:spcBef>
                <a:spcPts val="400"/>
              </a:spcBef>
              <a:spcAft>
                <a:spcPts val="0"/>
              </a:spcAft>
              <a:buClr>
                <a:srgbClr val="888888"/>
              </a:buClr>
              <a:buSzPts val="1400"/>
              <a:buNone/>
              <a:defRPr sz="1400">
                <a:solidFill>
                  <a:srgbClr val="888888"/>
                </a:solidFill>
              </a:defRPr>
            </a:lvl3pPr>
            <a:lvl4pPr marL="1828800" lvl="3" indent="-228600" algn="l">
              <a:lnSpc>
                <a:spcPct val="90000"/>
              </a:lnSpc>
              <a:spcBef>
                <a:spcPts val="400"/>
              </a:spcBef>
              <a:spcAft>
                <a:spcPts val="0"/>
              </a:spcAft>
              <a:buClr>
                <a:srgbClr val="888888"/>
              </a:buClr>
              <a:buSzPts val="1200"/>
              <a:buNone/>
              <a:defRPr sz="1200">
                <a:solidFill>
                  <a:srgbClr val="888888"/>
                </a:solidFill>
              </a:defRPr>
            </a:lvl4pPr>
            <a:lvl5pPr marL="2286000" lvl="4" indent="-228600" algn="l">
              <a:lnSpc>
                <a:spcPct val="90000"/>
              </a:lnSpc>
              <a:spcBef>
                <a:spcPts val="400"/>
              </a:spcBef>
              <a:spcAft>
                <a:spcPts val="0"/>
              </a:spcAft>
              <a:buClr>
                <a:srgbClr val="888888"/>
              </a:buClr>
              <a:buSzPts val="1200"/>
              <a:buNone/>
              <a:defRPr sz="1200">
                <a:solidFill>
                  <a:srgbClr val="888888"/>
                </a:solidFill>
              </a:defRPr>
            </a:lvl5pPr>
            <a:lvl6pPr marL="2743200" lvl="5" indent="-228600" algn="l">
              <a:lnSpc>
                <a:spcPct val="90000"/>
              </a:lnSpc>
              <a:spcBef>
                <a:spcPts val="400"/>
              </a:spcBef>
              <a:spcAft>
                <a:spcPts val="0"/>
              </a:spcAft>
              <a:buClr>
                <a:srgbClr val="888888"/>
              </a:buClr>
              <a:buSzPts val="1200"/>
              <a:buNone/>
              <a:defRPr sz="1200">
                <a:solidFill>
                  <a:srgbClr val="888888"/>
                </a:solidFill>
              </a:defRPr>
            </a:lvl6pPr>
            <a:lvl7pPr marL="3200400" lvl="6" indent="-228600" algn="l">
              <a:lnSpc>
                <a:spcPct val="90000"/>
              </a:lnSpc>
              <a:spcBef>
                <a:spcPts val="400"/>
              </a:spcBef>
              <a:spcAft>
                <a:spcPts val="0"/>
              </a:spcAft>
              <a:buClr>
                <a:srgbClr val="888888"/>
              </a:buClr>
              <a:buSzPts val="1200"/>
              <a:buNone/>
              <a:defRPr sz="1200">
                <a:solidFill>
                  <a:srgbClr val="888888"/>
                </a:solidFill>
              </a:defRPr>
            </a:lvl7pPr>
            <a:lvl8pPr marL="3657600" lvl="7" indent="-228600" algn="l">
              <a:lnSpc>
                <a:spcPct val="90000"/>
              </a:lnSpc>
              <a:spcBef>
                <a:spcPts val="400"/>
              </a:spcBef>
              <a:spcAft>
                <a:spcPts val="0"/>
              </a:spcAft>
              <a:buClr>
                <a:srgbClr val="888888"/>
              </a:buClr>
              <a:buSzPts val="1200"/>
              <a:buNone/>
              <a:defRPr sz="1200">
                <a:solidFill>
                  <a:srgbClr val="888888"/>
                </a:solidFill>
              </a:defRPr>
            </a:lvl8pPr>
            <a:lvl9pPr marL="4114800" lvl="8" indent="-228600" algn="l">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71" name="Google Shape;71;p16"/>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2" name="Google Shape;72;p16"/>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3" name="Google Shape;73;p16"/>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6" name="Google Shape;76;p17"/>
          <p:cNvSpPr txBox="1">
            <a:spLocks noGrp="1"/>
          </p:cNvSpPr>
          <p:nvPr>
            <p:ph type="body" idx="1"/>
          </p:nvPr>
        </p:nvSpPr>
        <p:spPr>
          <a:xfrm>
            <a:off x="628650" y="1369219"/>
            <a:ext cx="38862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77" name="Google Shape;77;p17"/>
          <p:cNvSpPr txBox="1">
            <a:spLocks noGrp="1"/>
          </p:cNvSpPr>
          <p:nvPr>
            <p:ph type="body" idx="2"/>
          </p:nvPr>
        </p:nvSpPr>
        <p:spPr>
          <a:xfrm>
            <a:off x="4629150" y="1369219"/>
            <a:ext cx="38862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78" name="Google Shape;78;p17"/>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9" name="Google Shape;79;p17"/>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0" name="Google Shape;80;p17"/>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1"/>
        <p:cNvGrpSpPr/>
        <p:nvPr/>
      </p:nvGrpSpPr>
      <p:grpSpPr>
        <a:xfrm>
          <a:off x="0" y="0"/>
          <a:ext cx="0" cy="0"/>
          <a:chOff x="0" y="0"/>
          <a:chExt cx="0" cy="0"/>
        </a:xfrm>
      </p:grpSpPr>
      <p:sp>
        <p:nvSpPr>
          <p:cNvPr id="82" name="Google Shape;82;p18"/>
          <p:cNvSpPr txBox="1">
            <a:spLocks noGrp="1"/>
          </p:cNvSpPr>
          <p:nvPr>
            <p:ph type="title"/>
          </p:nvPr>
        </p:nvSpPr>
        <p:spPr>
          <a:xfrm>
            <a:off x="629841"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3" name="Google Shape;83;p18"/>
          <p:cNvSpPr txBox="1">
            <a:spLocks noGrp="1"/>
          </p:cNvSpPr>
          <p:nvPr>
            <p:ph type="body" idx="1"/>
          </p:nvPr>
        </p:nvSpPr>
        <p:spPr>
          <a:xfrm>
            <a:off x="629841" y="1260872"/>
            <a:ext cx="3868340"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84" name="Google Shape;84;p18"/>
          <p:cNvSpPr txBox="1">
            <a:spLocks noGrp="1"/>
          </p:cNvSpPr>
          <p:nvPr>
            <p:ph type="body" idx="2"/>
          </p:nvPr>
        </p:nvSpPr>
        <p:spPr>
          <a:xfrm>
            <a:off x="629841" y="1878806"/>
            <a:ext cx="3868340" cy="2763441"/>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5" name="Google Shape;85;p18"/>
          <p:cNvSpPr txBox="1">
            <a:spLocks noGrp="1"/>
          </p:cNvSpPr>
          <p:nvPr>
            <p:ph type="body" idx="3"/>
          </p:nvPr>
        </p:nvSpPr>
        <p:spPr>
          <a:xfrm>
            <a:off x="4629150" y="1260872"/>
            <a:ext cx="3887391"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86" name="Google Shape;86;p18"/>
          <p:cNvSpPr txBox="1">
            <a:spLocks noGrp="1"/>
          </p:cNvSpPr>
          <p:nvPr>
            <p:ph type="body" idx="4"/>
          </p:nvPr>
        </p:nvSpPr>
        <p:spPr>
          <a:xfrm>
            <a:off x="4629150" y="1878806"/>
            <a:ext cx="3887391" cy="2763441"/>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7" name="Google Shape;87;p18"/>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8" name="Google Shape;88;p18"/>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9" name="Google Shape;89;p18"/>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0"/>
        <p:cNvGrpSpPr/>
        <p:nvPr/>
      </p:nvGrpSpPr>
      <p:grpSpPr>
        <a:xfrm>
          <a:off x="0" y="0"/>
          <a:ext cx="0" cy="0"/>
          <a:chOff x="0" y="0"/>
          <a:chExt cx="0" cy="0"/>
        </a:xfrm>
      </p:grpSpPr>
      <p:sp>
        <p:nvSpPr>
          <p:cNvPr id="91" name="Google Shape;91;p19"/>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92" name="Google Shape;92;p19"/>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3" name="Google Shape;93;p19"/>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4" name="Google Shape;94;p19"/>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5"/>
        <p:cNvGrpSpPr/>
        <p:nvPr/>
      </p:nvGrpSpPr>
      <p:grpSpPr>
        <a:xfrm>
          <a:off x="0" y="0"/>
          <a:ext cx="0" cy="0"/>
          <a:chOff x="0" y="0"/>
          <a:chExt cx="0" cy="0"/>
        </a:xfrm>
      </p:grpSpPr>
      <p:sp>
        <p:nvSpPr>
          <p:cNvPr id="96" name="Google Shape;96;p20"/>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7" name="Google Shape;97;p20"/>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8" name="Google Shape;98;p20"/>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9"/>
        <p:cNvGrpSpPr/>
        <p:nvPr/>
      </p:nvGrpSpPr>
      <p:grpSpPr>
        <a:xfrm>
          <a:off x="0" y="0"/>
          <a:ext cx="0" cy="0"/>
          <a:chOff x="0" y="0"/>
          <a:chExt cx="0" cy="0"/>
        </a:xfrm>
      </p:grpSpPr>
      <p:sp>
        <p:nvSpPr>
          <p:cNvPr id="100" name="Google Shape;100;p21"/>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01" name="Google Shape;101;p21"/>
          <p:cNvSpPr txBox="1">
            <a:spLocks noGrp="1"/>
          </p:cNvSpPr>
          <p:nvPr>
            <p:ph type="body" idx="1"/>
          </p:nvPr>
        </p:nvSpPr>
        <p:spPr>
          <a:xfrm>
            <a:off x="3887391" y="740569"/>
            <a:ext cx="4629150" cy="3655219"/>
          </a:xfrm>
          <a:prstGeom prst="rect">
            <a:avLst/>
          </a:prstGeom>
          <a:noFill/>
          <a:ln>
            <a:noFill/>
          </a:ln>
        </p:spPr>
        <p:txBody>
          <a:bodyPr spcFirstLastPara="1" wrap="square" lIns="68575" tIns="34275" rIns="68575" bIns="34275" anchor="t" anchorCtr="0">
            <a:normAutofit/>
          </a:bodyPr>
          <a:lstStyle>
            <a:lvl1pPr marL="457200" lvl="0" indent="-381000" algn="l">
              <a:lnSpc>
                <a:spcPct val="90000"/>
              </a:lnSpc>
              <a:spcBef>
                <a:spcPts val="800"/>
              </a:spcBef>
              <a:spcAft>
                <a:spcPts val="0"/>
              </a:spcAft>
              <a:buClr>
                <a:schemeClr val="dk1"/>
              </a:buClr>
              <a:buSzPts val="2400"/>
              <a:buChar char="•"/>
              <a:defRPr sz="2400"/>
            </a:lvl1pPr>
            <a:lvl2pPr marL="914400" lvl="1" indent="-361950" algn="l">
              <a:lnSpc>
                <a:spcPct val="90000"/>
              </a:lnSpc>
              <a:spcBef>
                <a:spcPts val="400"/>
              </a:spcBef>
              <a:spcAft>
                <a:spcPts val="0"/>
              </a:spcAft>
              <a:buClr>
                <a:schemeClr val="dk1"/>
              </a:buClr>
              <a:buSzPts val="2100"/>
              <a:buChar char="•"/>
              <a:defRPr sz="2100"/>
            </a:lvl2pPr>
            <a:lvl3pPr marL="1371600" lvl="2" indent="-342900" algn="l">
              <a:lnSpc>
                <a:spcPct val="90000"/>
              </a:lnSpc>
              <a:spcBef>
                <a:spcPts val="400"/>
              </a:spcBef>
              <a:spcAft>
                <a:spcPts val="0"/>
              </a:spcAft>
              <a:buClr>
                <a:schemeClr val="dk1"/>
              </a:buClr>
              <a:buSzPts val="1800"/>
              <a:buChar char="•"/>
              <a:defRPr sz="1800"/>
            </a:lvl3pPr>
            <a:lvl4pPr marL="1828800" lvl="3" indent="-323850" algn="l">
              <a:lnSpc>
                <a:spcPct val="90000"/>
              </a:lnSpc>
              <a:spcBef>
                <a:spcPts val="400"/>
              </a:spcBef>
              <a:spcAft>
                <a:spcPts val="0"/>
              </a:spcAft>
              <a:buClr>
                <a:schemeClr val="dk1"/>
              </a:buClr>
              <a:buSzPts val="1500"/>
              <a:buChar char="•"/>
              <a:defRPr sz="1500"/>
            </a:lvl4pPr>
            <a:lvl5pPr marL="2286000" lvl="4" indent="-323850" algn="l">
              <a:lnSpc>
                <a:spcPct val="90000"/>
              </a:lnSpc>
              <a:spcBef>
                <a:spcPts val="400"/>
              </a:spcBef>
              <a:spcAft>
                <a:spcPts val="0"/>
              </a:spcAft>
              <a:buClr>
                <a:schemeClr val="dk1"/>
              </a:buClr>
              <a:buSzPts val="1500"/>
              <a:buChar char="•"/>
              <a:defRPr sz="1500"/>
            </a:lvl5pPr>
            <a:lvl6pPr marL="2743200" lvl="5" indent="-323850" algn="l">
              <a:lnSpc>
                <a:spcPct val="90000"/>
              </a:lnSpc>
              <a:spcBef>
                <a:spcPts val="400"/>
              </a:spcBef>
              <a:spcAft>
                <a:spcPts val="0"/>
              </a:spcAft>
              <a:buClr>
                <a:schemeClr val="dk1"/>
              </a:buClr>
              <a:buSzPts val="1500"/>
              <a:buChar char="•"/>
              <a:defRPr sz="1500"/>
            </a:lvl6pPr>
            <a:lvl7pPr marL="3200400" lvl="6" indent="-323850" algn="l">
              <a:lnSpc>
                <a:spcPct val="90000"/>
              </a:lnSpc>
              <a:spcBef>
                <a:spcPts val="400"/>
              </a:spcBef>
              <a:spcAft>
                <a:spcPts val="0"/>
              </a:spcAft>
              <a:buClr>
                <a:schemeClr val="dk1"/>
              </a:buClr>
              <a:buSzPts val="1500"/>
              <a:buChar char="•"/>
              <a:defRPr sz="1500"/>
            </a:lvl7pPr>
            <a:lvl8pPr marL="3657600" lvl="7" indent="-323850" algn="l">
              <a:lnSpc>
                <a:spcPct val="90000"/>
              </a:lnSpc>
              <a:spcBef>
                <a:spcPts val="400"/>
              </a:spcBef>
              <a:spcAft>
                <a:spcPts val="0"/>
              </a:spcAft>
              <a:buClr>
                <a:schemeClr val="dk1"/>
              </a:buClr>
              <a:buSzPts val="1500"/>
              <a:buChar char="•"/>
              <a:defRPr sz="1500"/>
            </a:lvl8pPr>
            <a:lvl9pPr marL="4114800" lvl="8" indent="-323850" algn="l">
              <a:lnSpc>
                <a:spcPct val="90000"/>
              </a:lnSpc>
              <a:spcBef>
                <a:spcPts val="400"/>
              </a:spcBef>
              <a:spcAft>
                <a:spcPts val="0"/>
              </a:spcAft>
              <a:buClr>
                <a:schemeClr val="dk1"/>
              </a:buClr>
              <a:buSzPts val="1500"/>
              <a:buChar char="•"/>
              <a:defRPr sz="1500"/>
            </a:lvl9pPr>
          </a:lstStyle>
          <a:p>
            <a:endParaRPr/>
          </a:p>
        </p:txBody>
      </p:sp>
      <p:sp>
        <p:nvSpPr>
          <p:cNvPr id="102" name="Google Shape;102;p21"/>
          <p:cNvSpPr txBox="1">
            <a:spLocks noGrp="1"/>
          </p:cNvSpPr>
          <p:nvPr>
            <p:ph type="body" idx="2"/>
          </p:nvPr>
        </p:nvSpPr>
        <p:spPr>
          <a:xfrm>
            <a:off x="629841" y="1543050"/>
            <a:ext cx="2949178" cy="2858691"/>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03" name="Google Shape;103;p21"/>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4" name="Google Shape;104;p21"/>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5" name="Google Shape;105;p21"/>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06"/>
        <p:cNvGrpSpPr/>
        <p:nvPr/>
      </p:nvGrpSpPr>
      <p:grpSpPr>
        <a:xfrm>
          <a:off x="0" y="0"/>
          <a:ext cx="0" cy="0"/>
          <a:chOff x="0" y="0"/>
          <a:chExt cx="0" cy="0"/>
        </a:xfrm>
      </p:grpSpPr>
      <p:sp>
        <p:nvSpPr>
          <p:cNvPr id="107" name="Google Shape;107;p22"/>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08" name="Google Shape;108;p22"/>
          <p:cNvSpPr>
            <a:spLocks noGrp="1"/>
          </p:cNvSpPr>
          <p:nvPr>
            <p:ph type="pic" idx="2"/>
          </p:nvPr>
        </p:nvSpPr>
        <p:spPr>
          <a:xfrm>
            <a:off x="3887391" y="740569"/>
            <a:ext cx="4629150" cy="3655219"/>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09" name="Google Shape;109;p22"/>
          <p:cNvSpPr txBox="1">
            <a:spLocks noGrp="1"/>
          </p:cNvSpPr>
          <p:nvPr>
            <p:ph type="body" idx="1"/>
          </p:nvPr>
        </p:nvSpPr>
        <p:spPr>
          <a:xfrm>
            <a:off x="629841" y="1543050"/>
            <a:ext cx="2949178" cy="2858691"/>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10" name="Google Shape;110;p22"/>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1" name="Google Shape;111;p22"/>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2" name="Google Shape;112;p22"/>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15" name="Google Shape;115;p23"/>
          <p:cNvSpPr txBox="1">
            <a:spLocks noGrp="1"/>
          </p:cNvSpPr>
          <p:nvPr>
            <p:ph type="body" idx="1"/>
          </p:nvPr>
        </p:nvSpPr>
        <p:spPr>
          <a:xfrm rot="5400000">
            <a:off x="2940248" y="-942379"/>
            <a:ext cx="3263504" cy="78867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16" name="Google Shape;116;p2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7" name="Google Shape;117;p2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8" name="Google Shape;118;p2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rot="5400000">
            <a:off x="5350073" y="1467446"/>
            <a:ext cx="4358879" cy="1971675"/>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21" name="Google Shape;121;p24"/>
          <p:cNvSpPr txBox="1">
            <a:spLocks noGrp="1"/>
          </p:cNvSpPr>
          <p:nvPr>
            <p:ph type="body" idx="1"/>
          </p:nvPr>
        </p:nvSpPr>
        <p:spPr>
          <a:xfrm rot="5400000">
            <a:off x="1349573" y="-447079"/>
            <a:ext cx="4358879" cy="5800725"/>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22" name="Google Shape;122;p24"/>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3" name="Google Shape;123;p24"/>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4" name="Google Shape;124;p2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pt-B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pt-BR"/>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arget="../media/image13.jpeg" Type="http://schemas.openxmlformats.org/officeDocument/2006/relationships/image"/><Relationship Id="rId2" Target="../notesSlides/notesSlide11.xml" Type="http://schemas.openxmlformats.org/officeDocument/2006/relationships/notesSlide"/><Relationship Id="rId1" Target="../slideLayouts/slideLayout13.xml" Type="http://schemas.openxmlformats.org/officeDocument/2006/relationships/slideLayout"/><Relationship Id="rId4" Target="../media/image14.jpg" Type="http://schemas.openxmlformats.org/officeDocument/2006/relationships/image"/></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7.jpg"/><Relationship Id="rId5" Type="http://schemas.openxmlformats.org/officeDocument/2006/relationships/image" Target="../media/image14.jpg"/><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8.xml"/><Relationship Id="rId6" Type="http://schemas.openxmlformats.org/officeDocument/2006/relationships/hyperlink" Target="https://upmetrics.co/call-to-downloadt?utm_source=company-profile-templates&amp;utm_medium=get-free-demo&amp;utm_campaign=download" TargetMode="External"/><Relationship Id="rId5" Type="http://schemas.openxmlformats.org/officeDocument/2006/relationships/hyperlink" Target="https://academy.hubspot.com/courses/growth-driven-design?utm_source=offers&amp;utm_medium=offers&amp;utm_campaign=seondary-conversion_wireframe-template_template" TargetMode="Externa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10.jpg"/><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2" y="-1142"/>
            <a:ext cx="9141968" cy="5144642"/>
          </a:xfrm>
          <a:prstGeom prst="rect">
            <a:avLst/>
          </a:prstGeom>
          <a:solidFill>
            <a:srgbClr val="00897C"/>
          </a:solidFill>
          <a:ln>
            <a:solidFill>
              <a:srgbClr val="00897C"/>
            </a:solidFill>
          </a:ln>
        </p:spPr>
      </p:pic>
      <p:sp>
        <p:nvSpPr>
          <p:cNvPr id="97" name="Google Shape;97;p16"/>
          <p:cNvSpPr txBox="1">
            <a:spLocks noGrp="1"/>
          </p:cNvSpPr>
          <p:nvPr>
            <p:ph type="title" idx="4294967295"/>
          </p:nvPr>
        </p:nvSpPr>
        <p:spPr>
          <a:xfrm>
            <a:off x="3282553" y="1378744"/>
            <a:ext cx="5861447" cy="954881"/>
          </a:xfrm>
          <a:prstGeom prst="rect">
            <a:avLst/>
          </a:prstGeom>
          <a:noFill/>
          <a:ln>
            <a:noFill/>
          </a:ln>
        </p:spPr>
        <p:txBody>
          <a:bodyPr spcFirstLastPara="1" wrap="square" lIns="91425" tIns="91425" rIns="91425" bIns="91425" anchor="t" anchorCtr="0">
            <a:normAutofit fontScale="90000"/>
          </a:bodyPr>
          <a:lstStyle/>
          <a:p>
            <a:pPr>
              <a:buClr>
                <a:schemeClr val="lt1"/>
              </a:buClr>
              <a:buSzPct val="100000"/>
            </a:pPr>
            <a:r>
              <a:rPr lang="en-US" sz="4800" b="1" dirty="0">
                <a:solidFill>
                  <a:schemeClr val="lt1"/>
                </a:solidFill>
                <a:latin typeface="Avenir"/>
                <a:ea typeface="Avenir"/>
                <a:cs typeface="Avenir"/>
                <a:sym typeface="Avenir"/>
              </a:rPr>
              <a:t>Company Profile Template</a:t>
            </a:r>
            <a:endParaRPr sz="4800" b="1" dirty="0">
              <a:solidFill>
                <a:schemeClr val="lt1"/>
              </a:solidFill>
              <a:latin typeface="Avenir"/>
              <a:ea typeface="Avenir"/>
              <a:cs typeface="Avenir"/>
              <a:sym typeface="Avenir"/>
            </a:endParaRPr>
          </a:p>
          <a:p>
            <a:pPr>
              <a:buClr>
                <a:srgbClr val="FFFFFF"/>
              </a:buClr>
              <a:buSzPct val="100000"/>
            </a:pPr>
            <a:endParaRPr sz="4800" b="1" dirty="0">
              <a:solidFill>
                <a:srgbClr val="FFFFFF"/>
              </a:solidFill>
              <a:latin typeface="Avenir"/>
              <a:ea typeface="Avenir"/>
              <a:cs typeface="Avenir"/>
              <a:sym typeface="Avenir"/>
            </a:endParaRPr>
          </a:p>
        </p:txBody>
      </p:sp>
      <p:pic>
        <p:nvPicPr>
          <p:cNvPr id="98" name="Google Shape;98;p16"/>
          <p:cNvPicPr preferRelativeResize="0"/>
          <p:nvPr/>
        </p:nvPicPr>
        <p:blipFill>
          <a:blip r:embed="rId4">
            <a:extLst>
              <a:ext uri="{28A0092B-C50C-407E-A947-70E740481C1C}">
                <a14:useLocalDpi xmlns:a14="http://schemas.microsoft.com/office/drawing/2010/main" val="0"/>
              </a:ext>
            </a:extLst>
          </a:blip>
          <a:stretch>
            <a:fillRect/>
          </a:stretch>
        </p:blipFill>
        <p:spPr>
          <a:xfrm>
            <a:off x="2647453" y="548120"/>
            <a:ext cx="1437032" cy="319340"/>
          </a:xfrm>
          <a:prstGeom prst="rect">
            <a:avLst/>
          </a:prstGeom>
          <a:noFill/>
          <a:ln>
            <a:noFill/>
          </a:ln>
        </p:spPr>
      </p:pic>
      <p:cxnSp>
        <p:nvCxnSpPr>
          <p:cNvPr id="99" name="Google Shape;99;p16"/>
          <p:cNvCxnSpPr/>
          <p:nvPr/>
        </p:nvCxnSpPr>
        <p:spPr>
          <a:xfrm>
            <a:off x="2672138" y="1031084"/>
            <a:ext cx="332325" cy="1800"/>
          </a:xfrm>
          <a:prstGeom prst="straightConnector1">
            <a:avLst/>
          </a:prstGeom>
          <a:noFill/>
          <a:ln w="19050" cap="flat" cmpd="sng">
            <a:solidFill>
              <a:srgbClr val="00897C"/>
            </a:solidFill>
            <a:prstDash val="solid"/>
            <a:round/>
            <a:headEnd type="none" w="sm" len="sm"/>
            <a:tailEnd type="none" w="sm" len="sm"/>
          </a:ln>
        </p:spPr>
      </p:cxnSp>
      <p:cxnSp>
        <p:nvCxnSpPr>
          <p:cNvPr id="6" name="Google Shape;99;p16"/>
          <p:cNvCxnSpPr/>
          <p:nvPr/>
        </p:nvCxnSpPr>
        <p:spPr>
          <a:xfrm>
            <a:off x="2609193" y="962700"/>
            <a:ext cx="446945" cy="0"/>
          </a:xfrm>
          <a:prstGeom prst="straightConnector1">
            <a:avLst/>
          </a:prstGeom>
          <a:noFill/>
          <a:ln w="19050" cap="flat" cmpd="sng">
            <a:solidFill>
              <a:srgbClr val="F16334"/>
            </a:solidFill>
            <a:prstDash val="solid"/>
            <a:round/>
            <a:headEnd type="none" w="sm" len="sm"/>
            <a:tailEnd type="none" w="sm" len="sm"/>
          </a:ln>
        </p:spPr>
      </p:cxnSp>
    </p:spTree>
    <p:extLst>
      <p:ext uri="{BB962C8B-B14F-4D97-AF65-F5344CB8AC3E}">
        <p14:creationId xmlns:p14="http://schemas.microsoft.com/office/powerpoint/2010/main" val="11062940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3" name="Rectangle 2"/>
          <p:cNvSpPr/>
          <p:nvPr/>
        </p:nvSpPr>
        <p:spPr>
          <a:xfrm>
            <a:off x="0" y="-6416"/>
            <a:ext cx="9144000" cy="5149916"/>
          </a:xfrm>
          <a:prstGeom prst="rect">
            <a:avLst/>
          </a:prstGeom>
          <a:solidFill>
            <a:srgbClr val="00685E"/>
          </a:solidFill>
          <a:ln>
            <a:solidFill>
              <a:srgbClr val="0068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86" name="Google Shape;286;p39"/>
          <p:cNvSpPr txBox="1">
            <a:spLocks noGrp="1"/>
          </p:cNvSpPr>
          <p:nvPr>
            <p:ph type="title"/>
          </p:nvPr>
        </p:nvSpPr>
        <p:spPr>
          <a:xfrm>
            <a:off x="661682" y="1925999"/>
            <a:ext cx="7886700" cy="994172"/>
          </a:xfrm>
          <a:prstGeom prst="rect">
            <a:avLst/>
          </a:prstGeom>
          <a:noFill/>
          <a:ln>
            <a:noFill/>
          </a:ln>
        </p:spPr>
        <p:txBody>
          <a:bodyPr spcFirstLastPara="1" wrap="square" lIns="68575" tIns="34275" rIns="68575" bIns="34275" anchor="ctr" anchorCtr="0">
            <a:normAutofit/>
          </a:bodyPr>
          <a:lstStyle/>
          <a:p>
            <a:pPr marL="0" lvl="0" indent="0" algn="ctr" rtl="0">
              <a:lnSpc>
                <a:spcPct val="90000"/>
              </a:lnSpc>
              <a:spcBef>
                <a:spcPts val="0"/>
              </a:spcBef>
              <a:spcAft>
                <a:spcPts val="0"/>
              </a:spcAft>
              <a:buClr>
                <a:schemeClr val="lt1"/>
              </a:buClr>
              <a:buSzPts val="3000"/>
              <a:buFont typeface="Avenir"/>
              <a:buNone/>
            </a:pPr>
            <a:r>
              <a:rPr lang="pt-BR" sz="3000" b="1">
                <a:solidFill>
                  <a:schemeClr val="lt1"/>
                </a:solidFill>
                <a:latin typeface="Oswald"/>
                <a:ea typeface="Oswald"/>
                <a:cs typeface="Oswald"/>
                <a:sym typeface="Oswald"/>
              </a:rPr>
              <a:t>Misc. Slides</a:t>
            </a:r>
            <a:endParaRPr sz="1100" b="1">
              <a:solidFill>
                <a:schemeClr val="lt1"/>
              </a:solidFill>
              <a:latin typeface="Oswald"/>
              <a:ea typeface="Oswald"/>
              <a:cs typeface="Oswald"/>
              <a:sym typeface="Oswald"/>
            </a:endParaRPr>
          </a:p>
        </p:txBody>
      </p:sp>
      <p:cxnSp>
        <p:nvCxnSpPr>
          <p:cNvPr id="287" name="Google Shape;287;p39"/>
          <p:cNvCxnSpPr/>
          <p:nvPr/>
        </p:nvCxnSpPr>
        <p:spPr>
          <a:xfrm>
            <a:off x="4289969" y="2784766"/>
            <a:ext cx="564445" cy="0"/>
          </a:xfrm>
          <a:prstGeom prst="straightConnector1">
            <a:avLst/>
          </a:prstGeom>
          <a:noFill/>
          <a:ln w="57150" cap="flat" cmpd="sng">
            <a:solidFill>
              <a:srgbClr val="F16334"/>
            </a:solidFill>
            <a:prstDash val="solid"/>
            <a:miter lim="800000"/>
            <a:headEnd type="none" w="sm" len="sm"/>
            <a:tailEnd type="none" w="sm" len="sm"/>
          </a:ln>
        </p:spPr>
      </p:cxnSp>
    </p:spTree>
    <p:extLst>
      <p:ext uri="{BB962C8B-B14F-4D97-AF65-F5344CB8AC3E}">
        <p14:creationId xmlns:p14="http://schemas.microsoft.com/office/powerpoint/2010/main" val="2791100807"/>
      </p:ext>
    </p:extLst>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Shape 291"/>
        <p:cNvGrpSpPr/>
        <p:nvPr/>
      </p:nvGrpSpPr>
      <p:grpSpPr>
        <a:xfrm>
          <a:off x="0" y="0"/>
          <a:ext cx="0" cy="0"/>
          <a:chOff x="0" y="0"/>
          <a:chExt cx="0" cy="0"/>
        </a:xfrm>
      </p:grpSpPr>
      <p:pic>
        <p:nvPicPr>
          <p:cNvPr id="292" name="Google Shape;292;p40"/>
          <p:cNvPicPr preferRelativeResize="0"/>
          <p:nvPr/>
        </p:nvPicPr>
        <p:blipFill rotWithShape="1">
          <a:blip r:embed="rId3">
            <a:alphaModFix/>
          </a:blip>
          <a:srcRect r="5"/>
          <a:stretch/>
        </p:blipFill>
        <p:spPr>
          <a:xfrm>
            <a:off x="0" y="0"/>
            <a:ext cx="4499263" cy="5143500"/>
          </a:xfrm>
          <a:prstGeom prst="rect">
            <a:avLst/>
          </a:prstGeom>
          <a:noFill/>
          <a:ln>
            <a:noFill/>
          </a:ln>
        </p:spPr>
      </p:pic>
      <p:sp>
        <p:nvSpPr>
          <p:cNvPr id="293" name="Google Shape;293;p40"/>
          <p:cNvSpPr txBox="1">
            <a:spLocks noGrp="1"/>
          </p:cNvSpPr>
          <p:nvPr>
            <p:ph type="title"/>
          </p:nvPr>
        </p:nvSpPr>
        <p:spPr>
          <a:xfrm>
            <a:off x="4738255" y="315411"/>
            <a:ext cx="4197928" cy="900329"/>
          </a:xfrm>
          <a:prstGeom prst="rect">
            <a:avLst/>
          </a:prstGeom>
          <a:noFill/>
          <a:ln>
            <a:noFill/>
          </a:ln>
        </p:spPr>
        <p:txBody>
          <a:bodyPr anchor="ctr" anchorCtr="0" bIns="34275" lIns="68575" rIns="68575" spcFirstLastPara="1" tIns="34275" wrap="square">
            <a:normAutofit/>
          </a:bodyPr>
          <a:lstStyle/>
          <a:p>
            <a:pPr algn="ctr" indent="0" lvl="0" marL="0" rtl="0">
              <a:lnSpc>
                <a:spcPct val="90000"/>
              </a:lnSpc>
              <a:spcBef>
                <a:spcPts val="0"/>
              </a:spcBef>
              <a:spcAft>
                <a:spcPts val="0"/>
              </a:spcAft>
              <a:buClr>
                <a:schemeClr val="dk1"/>
              </a:buClr>
              <a:buSzPts val="3000"/>
              <a:buFont typeface="Avenir"/>
              <a:buNone/>
            </a:pPr>
            <a:r>
              <a:rPr b="1" lang="pt-BR" sz="3000">
                <a:latin typeface="Oswald"/>
                <a:ea typeface="Oswald"/>
                <a:cs typeface="Oswald"/>
                <a:sym typeface="Oswald"/>
              </a:rPr>
              <a:t>Title of Slide</a:t>
            </a:r>
            <a:br>
              <a:rPr b="1" lang="pt-BR" sz="3000">
                <a:latin typeface="Oswald"/>
                <a:ea typeface="Oswald"/>
                <a:cs typeface="Oswald"/>
                <a:sym typeface="Oswald"/>
              </a:rPr>
            </a:br>
            <a:endParaRPr b="1" sz="3000">
              <a:latin typeface="Oswald"/>
              <a:ea typeface="Oswald"/>
              <a:cs typeface="Oswald"/>
              <a:sym typeface="Oswald"/>
            </a:endParaRPr>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b="-9"/>
          <a:stretch/>
        </p:blipFill>
        <p:spPr>
          <a:xfrm>
            <a:off x="0" y="0"/>
            <a:ext cx="4499263" cy="5143500"/>
          </a:xfrm>
          <a:prstGeom prst="rect">
            <a:avLst/>
          </a:prstGeom>
        </p:spPr>
      </p:pic>
    </p:spTree>
    <p:extLst>
      <p:ext uri="{BB962C8B-B14F-4D97-AF65-F5344CB8AC3E}">
        <p14:creationId xmlns:p14="http://schemas.microsoft.com/office/powerpoint/2010/main" val="3686512017"/>
      </p:ext>
    </p:extLst>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Shape 255"/>
        <p:cNvGrpSpPr/>
        <p:nvPr/>
      </p:nvGrpSpPr>
      <p:grpSpPr>
        <a:xfrm>
          <a:off x="0" y="0"/>
          <a:ext cx="0" cy="0"/>
          <a:chOff x="0" y="0"/>
          <a:chExt cx="0" cy="0"/>
        </a:xfrm>
      </p:grpSpPr>
      <p:sp>
        <p:nvSpPr>
          <p:cNvPr id="256" name="Google Shape;256;p29"/>
          <p:cNvSpPr txBox="1">
            <a:spLocks noGrp="1"/>
          </p:cNvSpPr>
          <p:nvPr>
            <p:ph type="title"/>
          </p:nvPr>
        </p:nvSpPr>
        <p:spPr>
          <a:xfrm>
            <a:off x="4904513" y="334031"/>
            <a:ext cx="4239450" cy="900225"/>
          </a:xfrm>
          <a:prstGeom prst="rect">
            <a:avLst/>
          </a:prstGeom>
          <a:noFill/>
          <a:ln>
            <a:noFill/>
          </a:ln>
        </p:spPr>
        <p:txBody>
          <a:bodyPr anchor="ctr" anchorCtr="0" bIns="34275" lIns="68569" rIns="68569" spcFirstLastPara="1" tIns="34275" wrap="square">
            <a:normAutofit/>
          </a:bodyPr>
          <a:lstStyle/>
          <a:p>
            <a:pPr algn="ctr">
              <a:buSzPts val="4000"/>
            </a:pPr>
            <a:r>
              <a:rPr b="1" dirty="0" lang="en-US" sz="3000">
                <a:solidFill>
                  <a:srgbClr val="1E3644"/>
                </a:solidFill>
                <a:latin typeface="Century Gothic"/>
                <a:ea typeface="Century Gothic"/>
                <a:cs typeface="Century Gothic"/>
                <a:sym typeface="Century Gothic"/>
              </a:rPr>
              <a:t>Title of Slide</a:t>
            </a:r>
            <a:br>
              <a:rPr b="1" dirty="0" lang="en-US" sz="3000">
                <a:solidFill>
                  <a:srgbClr val="1E3644"/>
                </a:solidFill>
                <a:latin typeface="Century Gothic"/>
                <a:ea typeface="Century Gothic"/>
                <a:cs typeface="Century Gothic"/>
                <a:sym typeface="Century Gothic"/>
              </a:rPr>
            </a:br>
            <a:endParaRPr b="1" dirty="0" sz="3000">
              <a:solidFill>
                <a:srgbClr val="1E3644"/>
              </a:solidFill>
              <a:latin typeface="Century Gothic"/>
              <a:ea typeface="Century Gothic"/>
              <a:cs typeface="Century Gothic"/>
              <a:sym typeface="Century Gothic"/>
            </a:endParaRPr>
          </a:p>
        </p:txBody>
      </p:sp>
      <p:pic>
        <p:nvPicPr>
          <p:cNvPr id="257" name="Google Shape;257;p29"/>
          <p:cNvPicPr preferRelativeResize="0"/>
          <p:nvPr/>
        </p:nvPicPr>
        <p:blipFill rotWithShape="1">
          <a:blip r:embed="rId3">
            <a:extLst>
              <a:ext uri="{28A0092B-C50C-407E-A947-70E740481C1C}">
                <a14:useLocalDpi xmlns:a14="http://schemas.microsoft.com/office/drawing/2010/main" val="0"/>
              </a:ext>
            </a:extLst>
          </a:blip>
          <a:srcRect b="16354" t="16621"/>
          <a:stretch/>
        </p:blipFill>
        <p:spPr>
          <a:xfrm>
            <a:off x="210418" y="214745"/>
            <a:ext cx="2260022" cy="2272146"/>
          </a:xfrm>
          <a:prstGeom prst="rect">
            <a:avLst/>
          </a:prstGeom>
          <a:noFill/>
          <a:ln>
            <a:noFill/>
          </a:ln>
        </p:spPr>
      </p:pic>
      <p:pic>
        <p:nvPicPr>
          <p:cNvPr id="258" name="Google Shape;258;p29"/>
          <p:cNvPicPr preferRelativeResize="0"/>
          <p:nvPr/>
        </p:nvPicPr>
        <p:blipFill rotWithShape="1">
          <a:blip r:embed="rId4">
            <a:extLst>
              <a:ext uri="{28A0092B-C50C-407E-A947-70E740481C1C}">
                <a14:useLocalDpi xmlns:a14="http://schemas.microsoft.com/office/drawing/2010/main" val="0"/>
              </a:ext>
            </a:extLst>
          </a:blip>
          <a:srcRect b="4"/>
          <a:stretch/>
        </p:blipFill>
        <p:spPr>
          <a:xfrm>
            <a:off x="2634096" y="214746"/>
            <a:ext cx="2270413" cy="2265218"/>
          </a:xfrm>
          <a:prstGeom prst="rect">
            <a:avLst/>
          </a:prstGeom>
          <a:noFill/>
          <a:ln>
            <a:noFill/>
          </a:ln>
        </p:spPr>
      </p:pic>
      <p:pic>
        <p:nvPicPr>
          <p:cNvPr id="259" name="Google Shape;259;p29"/>
          <p:cNvPicPr preferRelativeResize="0"/>
          <p:nvPr/>
        </p:nvPicPr>
        <p:blipFill rotWithShape="1">
          <a:blip r:embed="rId5">
            <a:extLst>
              <a:ext uri="{28A0092B-C50C-407E-A947-70E740481C1C}">
                <a14:useLocalDpi xmlns:a14="http://schemas.microsoft.com/office/drawing/2010/main" val="0"/>
              </a:ext>
            </a:extLst>
          </a:blip>
          <a:srcRect b="-9" t="12393"/>
          <a:stretch/>
        </p:blipFill>
        <p:spPr>
          <a:xfrm>
            <a:off x="210414" y="2646219"/>
            <a:ext cx="2260025" cy="2263487"/>
          </a:xfrm>
          <a:prstGeom prst="rect">
            <a:avLst/>
          </a:prstGeom>
          <a:noFill/>
          <a:ln>
            <a:noFill/>
          </a:ln>
        </p:spPr>
      </p:pic>
      <p:pic>
        <p:nvPicPr>
          <p:cNvPr id="260" name="Google Shape;260;p29"/>
          <p:cNvPicPr preferRelativeResize="0"/>
          <p:nvPr/>
        </p:nvPicPr>
        <p:blipFill rotWithShape="1">
          <a:blip r:embed="rId6">
            <a:extLst>
              <a:ext uri="{28A0092B-C50C-407E-A947-70E740481C1C}">
                <a14:useLocalDpi xmlns:a14="http://schemas.microsoft.com/office/drawing/2010/main" val="0"/>
              </a:ext>
            </a:extLst>
          </a:blip>
          <a:srcRect b="32002"/>
          <a:stretch/>
        </p:blipFill>
        <p:spPr>
          <a:xfrm>
            <a:off x="2634096" y="2646219"/>
            <a:ext cx="2270417" cy="2272145"/>
          </a:xfrm>
          <a:prstGeom prst="rect">
            <a:avLst/>
          </a:prstGeom>
          <a:noFill/>
          <a:ln>
            <a:noFill/>
          </a:ln>
        </p:spPr>
      </p:pic>
    </p:spTree>
    <p:extLst>
      <p:ext uri="{BB962C8B-B14F-4D97-AF65-F5344CB8AC3E}">
        <p14:creationId xmlns:p14="http://schemas.microsoft.com/office/powerpoint/2010/main" val="688511770"/>
      </p:ext>
    </p:extLst>
  </p:cSld>
  <p:clrMapOvr>
    <a:masterClrMapping/>
  </p:clrMapOvr>
  <p:timing>
    <p:tnLst>
      <p:par>
        <p:cTn dur="indefinite" id="1" nodeType="tmRoot" restart="never"/>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30"/>
          <p:cNvSpPr txBox="1">
            <a:spLocks noGrp="1"/>
          </p:cNvSpPr>
          <p:nvPr>
            <p:ph type="title"/>
          </p:nvPr>
        </p:nvSpPr>
        <p:spPr>
          <a:xfrm>
            <a:off x="628650" y="273844"/>
            <a:ext cx="8369877" cy="994172"/>
          </a:xfrm>
          <a:prstGeom prst="rect">
            <a:avLst/>
          </a:prstGeom>
          <a:noFill/>
          <a:ln>
            <a:noFill/>
          </a:ln>
        </p:spPr>
        <p:txBody>
          <a:bodyPr spcFirstLastPara="1" wrap="square" lIns="68569" tIns="34275" rIns="68569" bIns="34275" anchor="ctr" anchorCtr="0">
            <a:normAutofit/>
          </a:bodyPr>
          <a:lstStyle/>
          <a:p>
            <a:pPr>
              <a:buSzPts val="4000"/>
            </a:pPr>
            <a:r>
              <a:rPr lang="en-US" sz="3000" b="1" dirty="0">
                <a:solidFill>
                  <a:srgbClr val="043035"/>
                </a:solidFill>
                <a:latin typeface="Century Gothic"/>
                <a:ea typeface="Century Gothic"/>
                <a:cs typeface="Century Gothic"/>
                <a:sym typeface="Century Gothic"/>
              </a:rPr>
              <a:t>Logo Gallery</a:t>
            </a:r>
            <a:endParaRPr b="1" dirty="0">
              <a:solidFill>
                <a:srgbClr val="043035"/>
              </a:solidFill>
              <a:latin typeface="Century Gothic"/>
              <a:ea typeface="Century Gothic"/>
              <a:cs typeface="Century Gothic"/>
              <a:sym typeface="Century Gothic"/>
            </a:endParaRPr>
          </a:p>
        </p:txBody>
      </p:sp>
      <p:sp>
        <p:nvSpPr>
          <p:cNvPr id="266" name="Google Shape;266;p30"/>
          <p:cNvSpPr/>
          <p:nvPr/>
        </p:nvSpPr>
        <p:spPr>
          <a:xfrm>
            <a:off x="1441001" y="1949821"/>
            <a:ext cx="1257300" cy="467591"/>
          </a:xfrm>
          <a:prstGeom prst="rect">
            <a:avLst/>
          </a:prstGeom>
          <a:noFill/>
          <a:ln w="12700" cap="flat" cmpd="sng">
            <a:solidFill>
              <a:srgbClr val="00685E"/>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67" name="Google Shape;267;p30"/>
          <p:cNvSpPr txBox="1"/>
          <p:nvPr/>
        </p:nvSpPr>
        <p:spPr>
          <a:xfrm>
            <a:off x="1741079" y="2053694"/>
            <a:ext cx="657143" cy="276969"/>
          </a:xfrm>
          <a:prstGeom prst="rect">
            <a:avLst/>
          </a:prstGeom>
          <a:noFill/>
          <a:ln>
            <a:noFill/>
          </a:ln>
        </p:spPr>
        <p:txBody>
          <a:bodyPr spcFirstLastPara="1" wrap="square" lIns="68569" tIns="34275" rIns="68569" bIns="34275" anchor="t" anchorCtr="0">
            <a:spAutoFit/>
          </a:bodyPr>
          <a:lstStyle/>
          <a:p>
            <a:r>
              <a:rPr lang="en-US" sz="1350" b="1" dirty="0">
                <a:solidFill>
                  <a:srgbClr val="043035"/>
                </a:solidFill>
                <a:latin typeface="Century Gothic"/>
                <a:ea typeface="Century Gothic"/>
                <a:cs typeface="Century Gothic"/>
                <a:sym typeface="Century Gothic"/>
              </a:rPr>
              <a:t>LOGO</a:t>
            </a:r>
            <a:endParaRPr sz="1350" b="1" dirty="0">
              <a:solidFill>
                <a:srgbClr val="043035"/>
              </a:solidFill>
              <a:latin typeface="Century Gothic"/>
              <a:ea typeface="Century Gothic"/>
              <a:cs typeface="Century Gothic"/>
              <a:sym typeface="Century Gothic"/>
            </a:endParaRPr>
          </a:p>
        </p:txBody>
      </p:sp>
      <p:sp>
        <p:nvSpPr>
          <p:cNvPr id="268" name="Google Shape;268;p30"/>
          <p:cNvSpPr/>
          <p:nvPr/>
        </p:nvSpPr>
        <p:spPr>
          <a:xfrm>
            <a:off x="2998379" y="1949821"/>
            <a:ext cx="1257300" cy="467591"/>
          </a:xfrm>
          <a:prstGeom prst="rect">
            <a:avLst/>
          </a:prstGeom>
          <a:noFill/>
          <a:ln w="12700" cap="flat" cmpd="sng">
            <a:solidFill>
              <a:srgbClr val="00685E"/>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69" name="Google Shape;269;p30"/>
          <p:cNvSpPr txBox="1"/>
          <p:nvPr/>
        </p:nvSpPr>
        <p:spPr>
          <a:xfrm>
            <a:off x="3298458" y="2053694"/>
            <a:ext cx="657143" cy="276969"/>
          </a:xfrm>
          <a:prstGeom prst="rect">
            <a:avLst/>
          </a:prstGeom>
          <a:noFill/>
          <a:ln>
            <a:noFill/>
          </a:ln>
        </p:spPr>
        <p:txBody>
          <a:bodyPr spcFirstLastPara="1" wrap="square" lIns="68569" tIns="34275" rIns="68569" bIns="34275" anchor="t" anchorCtr="0">
            <a:spAutoFit/>
          </a:bodyPr>
          <a:lstStyle/>
          <a:p>
            <a:r>
              <a:rPr lang="en-US" sz="1350" b="1" dirty="0">
                <a:solidFill>
                  <a:srgbClr val="043035"/>
                </a:solidFill>
                <a:latin typeface="Century Gothic"/>
                <a:ea typeface="Century Gothic"/>
                <a:cs typeface="Century Gothic"/>
                <a:sym typeface="Century Gothic"/>
              </a:rPr>
              <a:t>LOGO</a:t>
            </a:r>
            <a:endParaRPr sz="1350" b="1" dirty="0">
              <a:solidFill>
                <a:srgbClr val="043035"/>
              </a:solidFill>
              <a:latin typeface="Century Gothic"/>
              <a:ea typeface="Century Gothic"/>
              <a:cs typeface="Century Gothic"/>
              <a:sym typeface="Century Gothic"/>
            </a:endParaRPr>
          </a:p>
        </p:txBody>
      </p:sp>
      <p:sp>
        <p:nvSpPr>
          <p:cNvPr id="270" name="Google Shape;270;p30"/>
          <p:cNvSpPr/>
          <p:nvPr/>
        </p:nvSpPr>
        <p:spPr>
          <a:xfrm>
            <a:off x="4555758" y="1949821"/>
            <a:ext cx="1257300" cy="467591"/>
          </a:xfrm>
          <a:prstGeom prst="rect">
            <a:avLst/>
          </a:prstGeom>
          <a:noFill/>
          <a:ln w="12700" cap="flat" cmpd="sng">
            <a:solidFill>
              <a:srgbClr val="00685E"/>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71" name="Google Shape;271;p30"/>
          <p:cNvSpPr txBox="1"/>
          <p:nvPr/>
        </p:nvSpPr>
        <p:spPr>
          <a:xfrm>
            <a:off x="4855837" y="2053694"/>
            <a:ext cx="657143" cy="276969"/>
          </a:xfrm>
          <a:prstGeom prst="rect">
            <a:avLst/>
          </a:prstGeom>
          <a:noFill/>
          <a:ln>
            <a:noFill/>
          </a:ln>
        </p:spPr>
        <p:txBody>
          <a:bodyPr spcFirstLastPara="1" wrap="square" lIns="68569" tIns="34275" rIns="68569" bIns="34275" anchor="t" anchorCtr="0">
            <a:spAutoFit/>
          </a:bodyPr>
          <a:lstStyle/>
          <a:p>
            <a:r>
              <a:rPr lang="en-US" sz="1350" b="1">
                <a:solidFill>
                  <a:srgbClr val="043035"/>
                </a:solidFill>
                <a:latin typeface="Century Gothic"/>
                <a:ea typeface="Century Gothic"/>
                <a:cs typeface="Century Gothic"/>
                <a:sym typeface="Century Gothic"/>
              </a:rPr>
              <a:t>LOGO</a:t>
            </a:r>
            <a:endParaRPr sz="1350" b="1">
              <a:solidFill>
                <a:srgbClr val="043035"/>
              </a:solidFill>
              <a:latin typeface="Century Gothic"/>
              <a:ea typeface="Century Gothic"/>
              <a:cs typeface="Century Gothic"/>
              <a:sym typeface="Century Gothic"/>
            </a:endParaRPr>
          </a:p>
        </p:txBody>
      </p:sp>
      <p:sp>
        <p:nvSpPr>
          <p:cNvPr id="272" name="Google Shape;272;p30"/>
          <p:cNvSpPr/>
          <p:nvPr/>
        </p:nvSpPr>
        <p:spPr>
          <a:xfrm>
            <a:off x="6113137" y="1949821"/>
            <a:ext cx="1257300" cy="467591"/>
          </a:xfrm>
          <a:prstGeom prst="rect">
            <a:avLst/>
          </a:prstGeom>
          <a:noFill/>
          <a:ln w="12700" cap="flat" cmpd="sng">
            <a:solidFill>
              <a:srgbClr val="00685E"/>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73" name="Google Shape;273;p30"/>
          <p:cNvSpPr txBox="1"/>
          <p:nvPr/>
        </p:nvSpPr>
        <p:spPr>
          <a:xfrm>
            <a:off x="6413215" y="2053694"/>
            <a:ext cx="657143" cy="276969"/>
          </a:xfrm>
          <a:prstGeom prst="rect">
            <a:avLst/>
          </a:prstGeom>
          <a:noFill/>
          <a:ln>
            <a:noFill/>
          </a:ln>
        </p:spPr>
        <p:txBody>
          <a:bodyPr spcFirstLastPara="1" wrap="square" lIns="68569" tIns="34275" rIns="68569" bIns="34275" anchor="t" anchorCtr="0">
            <a:spAutoFit/>
          </a:bodyPr>
          <a:lstStyle/>
          <a:p>
            <a:r>
              <a:rPr lang="en-US" sz="1350" b="1">
                <a:solidFill>
                  <a:srgbClr val="043035"/>
                </a:solidFill>
                <a:latin typeface="Century Gothic"/>
                <a:ea typeface="Century Gothic"/>
                <a:cs typeface="Century Gothic"/>
                <a:sym typeface="Century Gothic"/>
              </a:rPr>
              <a:t>LOGO</a:t>
            </a:r>
            <a:endParaRPr sz="1350" b="1">
              <a:solidFill>
                <a:srgbClr val="043035"/>
              </a:solidFill>
              <a:latin typeface="Century Gothic"/>
              <a:ea typeface="Century Gothic"/>
              <a:cs typeface="Century Gothic"/>
              <a:sym typeface="Century Gothic"/>
            </a:endParaRPr>
          </a:p>
        </p:txBody>
      </p:sp>
      <p:sp>
        <p:nvSpPr>
          <p:cNvPr id="274" name="Google Shape;274;p30"/>
          <p:cNvSpPr/>
          <p:nvPr/>
        </p:nvSpPr>
        <p:spPr>
          <a:xfrm>
            <a:off x="1441001" y="2594107"/>
            <a:ext cx="1257300" cy="467591"/>
          </a:xfrm>
          <a:prstGeom prst="rect">
            <a:avLst/>
          </a:prstGeom>
          <a:solidFill>
            <a:srgbClr val="00685E"/>
          </a:solidFill>
          <a:ln>
            <a:solidFill>
              <a:srgbClr val="00685E"/>
            </a:solid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75" name="Google Shape;275;p30"/>
          <p:cNvSpPr txBox="1"/>
          <p:nvPr/>
        </p:nvSpPr>
        <p:spPr>
          <a:xfrm>
            <a:off x="1741079" y="2697980"/>
            <a:ext cx="657143" cy="276969"/>
          </a:xfrm>
          <a:prstGeom prst="rect">
            <a:avLst/>
          </a:prstGeom>
          <a:noFill/>
          <a:ln>
            <a:noFill/>
          </a:ln>
        </p:spPr>
        <p:txBody>
          <a:bodyPr spcFirstLastPara="1" wrap="square" lIns="68569" tIns="34275" rIns="68569" bIns="34275" anchor="t" anchorCtr="0">
            <a:spAutoFit/>
          </a:bodyPr>
          <a:lstStyle/>
          <a:p>
            <a:r>
              <a:rPr lang="en-US" sz="1350" b="1" dirty="0">
                <a:solidFill>
                  <a:schemeClr val="bg1"/>
                </a:solidFill>
                <a:latin typeface="Century Gothic"/>
                <a:ea typeface="Century Gothic"/>
                <a:cs typeface="Century Gothic"/>
                <a:sym typeface="Century Gothic"/>
              </a:rPr>
              <a:t>LOGO</a:t>
            </a:r>
            <a:endParaRPr sz="1350" b="1" dirty="0">
              <a:solidFill>
                <a:schemeClr val="bg1"/>
              </a:solidFill>
              <a:latin typeface="Century Gothic"/>
              <a:ea typeface="Century Gothic"/>
              <a:cs typeface="Century Gothic"/>
              <a:sym typeface="Century Gothic"/>
            </a:endParaRPr>
          </a:p>
        </p:txBody>
      </p:sp>
      <p:sp>
        <p:nvSpPr>
          <p:cNvPr id="276" name="Google Shape;276;p30"/>
          <p:cNvSpPr/>
          <p:nvPr/>
        </p:nvSpPr>
        <p:spPr>
          <a:xfrm>
            <a:off x="2998379" y="2594107"/>
            <a:ext cx="1257300" cy="467591"/>
          </a:xfrm>
          <a:prstGeom prst="rect">
            <a:avLst/>
          </a:prstGeom>
          <a:solidFill>
            <a:srgbClr val="00685E"/>
          </a:solidFill>
          <a:ln>
            <a:solidFill>
              <a:srgbClr val="00685E"/>
            </a:solid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77" name="Google Shape;277;p30"/>
          <p:cNvSpPr txBox="1"/>
          <p:nvPr/>
        </p:nvSpPr>
        <p:spPr>
          <a:xfrm>
            <a:off x="3298458" y="2697980"/>
            <a:ext cx="657143" cy="276969"/>
          </a:xfrm>
          <a:prstGeom prst="rect">
            <a:avLst/>
          </a:prstGeom>
          <a:noFill/>
          <a:ln>
            <a:noFill/>
          </a:ln>
        </p:spPr>
        <p:txBody>
          <a:bodyPr spcFirstLastPara="1" wrap="square" lIns="68569" tIns="34275" rIns="68569" bIns="34275" anchor="t" anchorCtr="0">
            <a:spAutoFit/>
          </a:bodyPr>
          <a:lstStyle/>
          <a:p>
            <a:r>
              <a:rPr lang="en-US" sz="1350" b="1" dirty="0">
                <a:solidFill>
                  <a:schemeClr val="bg1"/>
                </a:solidFill>
                <a:latin typeface="Century Gothic"/>
                <a:ea typeface="Century Gothic"/>
                <a:cs typeface="Century Gothic"/>
                <a:sym typeface="Century Gothic"/>
              </a:rPr>
              <a:t>LOGO</a:t>
            </a:r>
            <a:endParaRPr sz="1350" b="1" dirty="0">
              <a:solidFill>
                <a:schemeClr val="bg1"/>
              </a:solidFill>
              <a:latin typeface="Century Gothic"/>
              <a:ea typeface="Century Gothic"/>
              <a:cs typeface="Century Gothic"/>
              <a:sym typeface="Century Gothic"/>
            </a:endParaRPr>
          </a:p>
        </p:txBody>
      </p:sp>
      <p:sp>
        <p:nvSpPr>
          <p:cNvPr id="278" name="Google Shape;278;p30"/>
          <p:cNvSpPr/>
          <p:nvPr/>
        </p:nvSpPr>
        <p:spPr>
          <a:xfrm>
            <a:off x="4555758" y="2594107"/>
            <a:ext cx="1257300" cy="467591"/>
          </a:xfrm>
          <a:prstGeom prst="rect">
            <a:avLst/>
          </a:prstGeom>
          <a:solidFill>
            <a:srgbClr val="00685E"/>
          </a:solidFill>
          <a:ln>
            <a:solidFill>
              <a:srgbClr val="00685E"/>
            </a:solid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79" name="Google Shape;279;p30"/>
          <p:cNvSpPr txBox="1"/>
          <p:nvPr/>
        </p:nvSpPr>
        <p:spPr>
          <a:xfrm>
            <a:off x="4855837" y="2697980"/>
            <a:ext cx="657143" cy="276969"/>
          </a:xfrm>
          <a:prstGeom prst="rect">
            <a:avLst/>
          </a:prstGeom>
          <a:noFill/>
          <a:ln>
            <a:noFill/>
          </a:ln>
        </p:spPr>
        <p:txBody>
          <a:bodyPr spcFirstLastPara="1" wrap="square" lIns="68569" tIns="34275" rIns="68569" bIns="34275" anchor="t" anchorCtr="0">
            <a:spAutoFit/>
          </a:bodyPr>
          <a:lstStyle/>
          <a:p>
            <a:r>
              <a:rPr lang="en-US" sz="1350" b="1" dirty="0">
                <a:solidFill>
                  <a:schemeClr val="bg1"/>
                </a:solidFill>
                <a:latin typeface="Century Gothic"/>
                <a:ea typeface="Century Gothic"/>
                <a:cs typeface="Century Gothic"/>
                <a:sym typeface="Century Gothic"/>
              </a:rPr>
              <a:t>LOGO</a:t>
            </a:r>
            <a:endParaRPr sz="1350" b="1" dirty="0">
              <a:solidFill>
                <a:schemeClr val="bg1"/>
              </a:solidFill>
              <a:latin typeface="Century Gothic"/>
              <a:ea typeface="Century Gothic"/>
              <a:cs typeface="Century Gothic"/>
              <a:sym typeface="Century Gothic"/>
            </a:endParaRPr>
          </a:p>
        </p:txBody>
      </p:sp>
      <p:sp>
        <p:nvSpPr>
          <p:cNvPr id="280" name="Google Shape;280;p30"/>
          <p:cNvSpPr/>
          <p:nvPr/>
        </p:nvSpPr>
        <p:spPr>
          <a:xfrm>
            <a:off x="6113137" y="2594107"/>
            <a:ext cx="1257300" cy="467591"/>
          </a:xfrm>
          <a:prstGeom prst="rect">
            <a:avLst/>
          </a:prstGeom>
          <a:solidFill>
            <a:srgbClr val="00685E"/>
          </a:solidFill>
          <a:ln>
            <a:solidFill>
              <a:srgbClr val="00685E"/>
            </a:solid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81" name="Google Shape;281;p30"/>
          <p:cNvSpPr txBox="1"/>
          <p:nvPr/>
        </p:nvSpPr>
        <p:spPr>
          <a:xfrm>
            <a:off x="6413215" y="2697980"/>
            <a:ext cx="657143" cy="276969"/>
          </a:xfrm>
          <a:prstGeom prst="rect">
            <a:avLst/>
          </a:prstGeom>
          <a:noFill/>
          <a:ln>
            <a:noFill/>
          </a:ln>
        </p:spPr>
        <p:txBody>
          <a:bodyPr spcFirstLastPara="1" wrap="square" lIns="68569" tIns="34275" rIns="68569" bIns="34275" anchor="t" anchorCtr="0">
            <a:spAutoFit/>
          </a:bodyPr>
          <a:lstStyle/>
          <a:p>
            <a:r>
              <a:rPr lang="en-US" sz="1350" b="1" dirty="0">
                <a:solidFill>
                  <a:schemeClr val="bg1"/>
                </a:solidFill>
                <a:latin typeface="Century Gothic"/>
                <a:ea typeface="Century Gothic"/>
                <a:cs typeface="Century Gothic"/>
                <a:sym typeface="Century Gothic"/>
              </a:rPr>
              <a:t>LOGO</a:t>
            </a:r>
            <a:endParaRPr sz="1050" dirty="0">
              <a:solidFill>
                <a:schemeClr val="bg1"/>
              </a:solidFill>
              <a:latin typeface="Century Gothic"/>
              <a:ea typeface="Century Gothic"/>
              <a:cs typeface="Century Gothic"/>
              <a:sym typeface="Century Gothic"/>
            </a:endParaRPr>
          </a:p>
        </p:txBody>
      </p:sp>
      <p:sp>
        <p:nvSpPr>
          <p:cNvPr id="282" name="Google Shape;282;p30"/>
          <p:cNvSpPr/>
          <p:nvPr/>
        </p:nvSpPr>
        <p:spPr>
          <a:xfrm>
            <a:off x="1441001" y="3213955"/>
            <a:ext cx="1257300" cy="467591"/>
          </a:xfrm>
          <a:prstGeom prst="rect">
            <a:avLst/>
          </a:prstGeom>
          <a:solidFill>
            <a:schemeClr val="lt1"/>
          </a:solidFill>
          <a:ln w="12700" cap="flat" cmpd="sng">
            <a:solidFill>
              <a:srgbClr val="00685E"/>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83" name="Google Shape;283;p30"/>
          <p:cNvSpPr txBox="1"/>
          <p:nvPr/>
        </p:nvSpPr>
        <p:spPr>
          <a:xfrm>
            <a:off x="1741079" y="3317828"/>
            <a:ext cx="657143" cy="276969"/>
          </a:xfrm>
          <a:prstGeom prst="rect">
            <a:avLst/>
          </a:prstGeom>
          <a:noFill/>
          <a:ln>
            <a:noFill/>
          </a:ln>
        </p:spPr>
        <p:txBody>
          <a:bodyPr spcFirstLastPara="1" wrap="square" lIns="68569" tIns="34275" rIns="68569" bIns="34275" anchor="t" anchorCtr="0">
            <a:spAutoFit/>
          </a:bodyPr>
          <a:lstStyle/>
          <a:p>
            <a:r>
              <a:rPr lang="en-US" sz="1350" b="1" dirty="0">
                <a:solidFill>
                  <a:srgbClr val="00685E"/>
                </a:solidFill>
                <a:latin typeface="Century Gothic"/>
                <a:ea typeface="Century Gothic"/>
                <a:cs typeface="Century Gothic"/>
                <a:sym typeface="Century Gothic"/>
              </a:rPr>
              <a:t>LOGO</a:t>
            </a:r>
            <a:endParaRPr sz="1350" b="1" dirty="0">
              <a:solidFill>
                <a:srgbClr val="00685E"/>
              </a:solidFill>
              <a:latin typeface="Century Gothic"/>
              <a:ea typeface="Century Gothic"/>
              <a:cs typeface="Century Gothic"/>
              <a:sym typeface="Century Gothic"/>
            </a:endParaRPr>
          </a:p>
        </p:txBody>
      </p:sp>
      <p:sp>
        <p:nvSpPr>
          <p:cNvPr id="284" name="Google Shape;284;p30"/>
          <p:cNvSpPr/>
          <p:nvPr/>
        </p:nvSpPr>
        <p:spPr>
          <a:xfrm>
            <a:off x="2998379" y="3213955"/>
            <a:ext cx="1257300" cy="467591"/>
          </a:xfrm>
          <a:prstGeom prst="rect">
            <a:avLst/>
          </a:prstGeom>
          <a:solidFill>
            <a:schemeClr val="lt1"/>
          </a:solidFill>
          <a:ln w="12700" cap="flat" cmpd="sng">
            <a:solidFill>
              <a:srgbClr val="00685E"/>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85" name="Google Shape;285;p30"/>
          <p:cNvSpPr txBox="1"/>
          <p:nvPr/>
        </p:nvSpPr>
        <p:spPr>
          <a:xfrm>
            <a:off x="3298458" y="3317828"/>
            <a:ext cx="657143" cy="276969"/>
          </a:xfrm>
          <a:prstGeom prst="rect">
            <a:avLst/>
          </a:prstGeom>
          <a:noFill/>
          <a:ln>
            <a:noFill/>
          </a:ln>
        </p:spPr>
        <p:txBody>
          <a:bodyPr spcFirstLastPara="1" wrap="square" lIns="68569" tIns="34275" rIns="68569" bIns="34275" anchor="t" anchorCtr="0">
            <a:spAutoFit/>
          </a:bodyPr>
          <a:lstStyle/>
          <a:p>
            <a:r>
              <a:rPr lang="en-US" sz="1350" b="1" dirty="0">
                <a:solidFill>
                  <a:srgbClr val="00685E"/>
                </a:solidFill>
                <a:latin typeface="Century Gothic"/>
                <a:ea typeface="Century Gothic"/>
                <a:cs typeface="Century Gothic"/>
                <a:sym typeface="Century Gothic"/>
              </a:rPr>
              <a:t>LOGO</a:t>
            </a:r>
            <a:endParaRPr sz="1350" b="1" dirty="0">
              <a:solidFill>
                <a:srgbClr val="00685E"/>
              </a:solidFill>
              <a:latin typeface="Century Gothic"/>
              <a:ea typeface="Century Gothic"/>
              <a:cs typeface="Century Gothic"/>
              <a:sym typeface="Century Gothic"/>
            </a:endParaRPr>
          </a:p>
        </p:txBody>
      </p:sp>
      <p:sp>
        <p:nvSpPr>
          <p:cNvPr id="286" name="Google Shape;286;p30"/>
          <p:cNvSpPr/>
          <p:nvPr/>
        </p:nvSpPr>
        <p:spPr>
          <a:xfrm>
            <a:off x="4555758" y="3213955"/>
            <a:ext cx="1257300" cy="467591"/>
          </a:xfrm>
          <a:prstGeom prst="rect">
            <a:avLst/>
          </a:prstGeom>
          <a:solidFill>
            <a:schemeClr val="lt1"/>
          </a:solidFill>
          <a:ln w="12700" cap="flat" cmpd="sng">
            <a:solidFill>
              <a:srgbClr val="00685E"/>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87" name="Google Shape;287;p30"/>
          <p:cNvSpPr txBox="1"/>
          <p:nvPr/>
        </p:nvSpPr>
        <p:spPr>
          <a:xfrm>
            <a:off x="4855837" y="3317828"/>
            <a:ext cx="657143" cy="276969"/>
          </a:xfrm>
          <a:prstGeom prst="rect">
            <a:avLst/>
          </a:prstGeom>
          <a:noFill/>
          <a:ln>
            <a:noFill/>
          </a:ln>
        </p:spPr>
        <p:txBody>
          <a:bodyPr spcFirstLastPara="1" wrap="square" lIns="68569" tIns="34275" rIns="68569" bIns="34275" anchor="t" anchorCtr="0">
            <a:spAutoFit/>
          </a:bodyPr>
          <a:lstStyle/>
          <a:p>
            <a:r>
              <a:rPr lang="en-US" sz="1350" b="1" dirty="0">
                <a:solidFill>
                  <a:srgbClr val="00685E"/>
                </a:solidFill>
                <a:latin typeface="Century Gothic"/>
                <a:ea typeface="Century Gothic"/>
                <a:cs typeface="Century Gothic"/>
                <a:sym typeface="Century Gothic"/>
              </a:rPr>
              <a:t>LOGO</a:t>
            </a:r>
            <a:endParaRPr sz="1350" b="1" dirty="0">
              <a:solidFill>
                <a:srgbClr val="00685E"/>
              </a:solidFill>
              <a:latin typeface="Century Gothic"/>
              <a:ea typeface="Century Gothic"/>
              <a:cs typeface="Century Gothic"/>
              <a:sym typeface="Century Gothic"/>
            </a:endParaRPr>
          </a:p>
        </p:txBody>
      </p:sp>
      <p:sp>
        <p:nvSpPr>
          <p:cNvPr id="288" name="Google Shape;288;p30"/>
          <p:cNvSpPr/>
          <p:nvPr/>
        </p:nvSpPr>
        <p:spPr>
          <a:xfrm>
            <a:off x="6113137" y="3213955"/>
            <a:ext cx="1257300" cy="467591"/>
          </a:xfrm>
          <a:prstGeom prst="rect">
            <a:avLst/>
          </a:prstGeom>
          <a:solidFill>
            <a:schemeClr val="lt1"/>
          </a:solidFill>
          <a:ln w="12700" cap="flat" cmpd="sng">
            <a:solidFill>
              <a:srgbClr val="00685E"/>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89" name="Google Shape;289;p30"/>
          <p:cNvSpPr txBox="1"/>
          <p:nvPr/>
        </p:nvSpPr>
        <p:spPr>
          <a:xfrm>
            <a:off x="6413215" y="3317828"/>
            <a:ext cx="657143" cy="276969"/>
          </a:xfrm>
          <a:prstGeom prst="rect">
            <a:avLst/>
          </a:prstGeom>
          <a:noFill/>
          <a:ln>
            <a:noFill/>
          </a:ln>
        </p:spPr>
        <p:txBody>
          <a:bodyPr spcFirstLastPara="1" wrap="square" lIns="68569" tIns="34275" rIns="68569" bIns="34275" anchor="t" anchorCtr="0">
            <a:spAutoFit/>
          </a:bodyPr>
          <a:lstStyle/>
          <a:p>
            <a:r>
              <a:rPr lang="en-US" sz="1350" b="1" dirty="0">
                <a:solidFill>
                  <a:srgbClr val="00685E"/>
                </a:solidFill>
                <a:latin typeface="Century Gothic"/>
                <a:ea typeface="Century Gothic"/>
                <a:cs typeface="Century Gothic"/>
                <a:sym typeface="Century Gothic"/>
              </a:rPr>
              <a:t>LOGO</a:t>
            </a:r>
            <a:endParaRPr sz="1050" dirty="0">
              <a:solidFill>
                <a:srgbClr val="00685E"/>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42833427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9" name="Google Shape;329;p31"/>
          <p:cNvSpPr txBox="1">
            <a:spLocks noGrp="1"/>
          </p:cNvSpPr>
          <p:nvPr>
            <p:ph type="title"/>
          </p:nvPr>
        </p:nvSpPr>
        <p:spPr>
          <a:xfrm>
            <a:off x="569138" y="273844"/>
            <a:ext cx="7814475" cy="994275"/>
          </a:xfrm>
          <a:prstGeom prst="rect">
            <a:avLst/>
          </a:prstGeom>
          <a:noFill/>
          <a:ln>
            <a:noFill/>
          </a:ln>
        </p:spPr>
        <p:txBody>
          <a:bodyPr spcFirstLastPara="1" wrap="square" lIns="68569" tIns="34275" rIns="68569" bIns="34275" anchor="ctr" anchorCtr="0">
            <a:normAutofit/>
          </a:bodyPr>
          <a:lstStyle/>
          <a:p>
            <a:pPr>
              <a:buClr>
                <a:srgbClr val="2D3E50"/>
              </a:buClr>
              <a:buSzPts val="4000"/>
            </a:pPr>
            <a:r>
              <a:rPr lang="en-US" sz="3000" b="1" dirty="0" smtClean="0">
                <a:solidFill>
                  <a:srgbClr val="2D3E50"/>
                </a:solidFill>
                <a:latin typeface="Verdana"/>
                <a:ea typeface="Verdana"/>
                <a:cs typeface="Verdana"/>
                <a:sym typeface="Verdana"/>
              </a:rPr>
              <a:t>Table</a:t>
            </a:r>
            <a:endParaRPr b="1" dirty="0">
              <a:solidFill>
                <a:srgbClr val="2D3E50"/>
              </a:solidFill>
              <a:latin typeface="Verdana"/>
              <a:ea typeface="Verdana"/>
              <a:cs typeface="Verdana"/>
              <a:sym typeface="Verdana"/>
            </a:endParaRPr>
          </a:p>
        </p:txBody>
      </p:sp>
      <p:graphicFrame>
        <p:nvGraphicFramePr>
          <p:cNvPr id="330" name="Google Shape;330;p31"/>
          <p:cNvGraphicFramePr/>
          <p:nvPr>
            <p:extLst>
              <p:ext uri="{D42A27DB-BD31-4B8C-83A1-F6EECF244321}">
                <p14:modId xmlns:p14="http://schemas.microsoft.com/office/powerpoint/2010/main" val="4169863222"/>
              </p:ext>
            </p:extLst>
          </p:nvPr>
        </p:nvGraphicFramePr>
        <p:xfrm>
          <a:off x="628650" y="1379505"/>
          <a:ext cx="7754924" cy="3161345"/>
        </p:xfrm>
        <a:graphic>
          <a:graphicData uri="http://schemas.openxmlformats.org/drawingml/2006/table">
            <a:tbl>
              <a:tblPr firstRow="1" bandRow="1">
                <a:noFill/>
              </a:tblPr>
              <a:tblGrid>
                <a:gridCol w="1938731">
                  <a:extLst>
                    <a:ext uri="{9D8B030D-6E8A-4147-A177-3AD203B41FA5}">
                      <a16:colId xmlns:a16="http://schemas.microsoft.com/office/drawing/2014/main" val="20000"/>
                    </a:ext>
                  </a:extLst>
                </a:gridCol>
                <a:gridCol w="1938731">
                  <a:extLst>
                    <a:ext uri="{9D8B030D-6E8A-4147-A177-3AD203B41FA5}">
                      <a16:colId xmlns:a16="http://schemas.microsoft.com/office/drawing/2014/main" val="20001"/>
                    </a:ext>
                  </a:extLst>
                </a:gridCol>
                <a:gridCol w="1938731">
                  <a:extLst>
                    <a:ext uri="{9D8B030D-6E8A-4147-A177-3AD203B41FA5}">
                      <a16:colId xmlns:a16="http://schemas.microsoft.com/office/drawing/2014/main" val="20002"/>
                    </a:ext>
                  </a:extLst>
                </a:gridCol>
                <a:gridCol w="1938731">
                  <a:extLst>
                    <a:ext uri="{9D8B030D-6E8A-4147-A177-3AD203B41FA5}">
                      <a16:colId xmlns:a16="http://schemas.microsoft.com/office/drawing/2014/main" val="20003"/>
                    </a:ext>
                  </a:extLst>
                </a:gridCol>
              </a:tblGrid>
              <a:tr h="632269">
                <a:tc>
                  <a:txBody>
                    <a:bodyPr/>
                    <a:lstStyle/>
                    <a:p>
                      <a:pPr marL="0" marR="0" lvl="0" indent="0" algn="l" rtl="0">
                        <a:spcBef>
                          <a:spcPts val="0"/>
                        </a:spcBef>
                        <a:spcAft>
                          <a:spcPts val="0"/>
                        </a:spcAft>
                        <a:buNone/>
                      </a:pPr>
                      <a:endParaRPr sz="3100" dirty="0">
                        <a:solidFill>
                          <a:srgbClr val="0091B0"/>
                        </a:solidFill>
                      </a:endParaRPr>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00685E"/>
                    </a:solidFill>
                  </a:tcPr>
                </a:tc>
                <a:tc>
                  <a:txBody>
                    <a:bodyPr/>
                    <a:lstStyle/>
                    <a:p>
                      <a:pPr marL="0" marR="0" lvl="0" indent="0" algn="l" rtl="0">
                        <a:spcBef>
                          <a:spcPts val="0"/>
                        </a:spcBef>
                        <a:spcAft>
                          <a:spcPts val="0"/>
                        </a:spcAft>
                        <a:buNone/>
                      </a:pPr>
                      <a:endParaRPr sz="3100" dirty="0">
                        <a:solidFill>
                          <a:srgbClr val="0091B0"/>
                        </a:solidFill>
                      </a:endParaRPr>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00685E"/>
                    </a:solidFill>
                  </a:tcPr>
                </a:tc>
                <a:tc>
                  <a:txBody>
                    <a:bodyPr/>
                    <a:lstStyle/>
                    <a:p>
                      <a:pPr marL="0" marR="0" lvl="0" indent="0" algn="l" rtl="0">
                        <a:spcBef>
                          <a:spcPts val="0"/>
                        </a:spcBef>
                        <a:spcAft>
                          <a:spcPts val="0"/>
                        </a:spcAft>
                        <a:buNone/>
                      </a:pPr>
                      <a:endParaRPr sz="3100" dirty="0">
                        <a:solidFill>
                          <a:srgbClr val="0091B0"/>
                        </a:solidFill>
                      </a:endParaRPr>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00685E"/>
                    </a:solidFill>
                  </a:tcPr>
                </a:tc>
                <a:tc>
                  <a:txBody>
                    <a:bodyPr/>
                    <a:lstStyle/>
                    <a:p>
                      <a:pPr marL="0" marR="0" lvl="0" indent="0" algn="l" rtl="0">
                        <a:spcBef>
                          <a:spcPts val="0"/>
                        </a:spcBef>
                        <a:spcAft>
                          <a:spcPts val="0"/>
                        </a:spcAft>
                        <a:buNone/>
                      </a:pPr>
                      <a:endParaRPr sz="3100" dirty="0">
                        <a:solidFill>
                          <a:srgbClr val="0091B0"/>
                        </a:solidFill>
                      </a:endParaRPr>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00685E"/>
                    </a:solidFill>
                  </a:tcPr>
                </a:tc>
                <a:extLst>
                  <a:ext uri="{0D108BD9-81ED-4DB2-BD59-A6C34878D82A}">
                    <a16:rowId xmlns:a16="http://schemas.microsoft.com/office/drawing/2014/main" val="10000"/>
                  </a:ext>
                </a:extLst>
              </a:tr>
              <a:tr h="632269">
                <a:tc>
                  <a:txBody>
                    <a:bodyPr/>
                    <a:lstStyle/>
                    <a:p>
                      <a:pPr marL="0" marR="0" lvl="0" indent="0" algn="l" rtl="0">
                        <a:spcBef>
                          <a:spcPts val="0"/>
                        </a:spcBef>
                        <a:spcAft>
                          <a:spcPts val="0"/>
                        </a:spcAft>
                        <a:buNone/>
                      </a:pPr>
                      <a:endParaRPr sz="3100" dirty="0"/>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3100" dirty="0"/>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3100"/>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3100"/>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extLst>
                  <a:ext uri="{0D108BD9-81ED-4DB2-BD59-A6C34878D82A}">
                    <a16:rowId xmlns:a16="http://schemas.microsoft.com/office/drawing/2014/main" val="10001"/>
                  </a:ext>
                </a:extLst>
              </a:tr>
              <a:tr h="632269">
                <a:tc>
                  <a:txBody>
                    <a:bodyPr/>
                    <a:lstStyle/>
                    <a:p>
                      <a:pPr marL="0" marR="0" lvl="0" indent="0" algn="l" rtl="0">
                        <a:spcBef>
                          <a:spcPts val="0"/>
                        </a:spcBef>
                        <a:spcAft>
                          <a:spcPts val="0"/>
                        </a:spcAft>
                        <a:buNone/>
                      </a:pPr>
                      <a:endParaRPr sz="3100" dirty="0"/>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00A898"/>
                    </a:solidFill>
                  </a:tcPr>
                </a:tc>
                <a:tc>
                  <a:txBody>
                    <a:bodyPr/>
                    <a:lstStyle/>
                    <a:p>
                      <a:pPr marL="0" marR="0" lvl="0" indent="0" algn="l" rtl="0">
                        <a:spcBef>
                          <a:spcPts val="0"/>
                        </a:spcBef>
                        <a:spcAft>
                          <a:spcPts val="0"/>
                        </a:spcAft>
                        <a:buNone/>
                      </a:pPr>
                      <a:endParaRPr sz="3100" dirty="0"/>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00A898"/>
                    </a:solidFill>
                  </a:tcPr>
                </a:tc>
                <a:tc>
                  <a:txBody>
                    <a:bodyPr/>
                    <a:lstStyle/>
                    <a:p>
                      <a:pPr marL="0" marR="0" lvl="0" indent="0" algn="l" rtl="0">
                        <a:spcBef>
                          <a:spcPts val="0"/>
                        </a:spcBef>
                        <a:spcAft>
                          <a:spcPts val="0"/>
                        </a:spcAft>
                        <a:buNone/>
                      </a:pPr>
                      <a:endParaRPr sz="3100" dirty="0"/>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00A898"/>
                    </a:solidFill>
                  </a:tcPr>
                </a:tc>
                <a:tc>
                  <a:txBody>
                    <a:bodyPr/>
                    <a:lstStyle/>
                    <a:p>
                      <a:pPr marL="0" marR="0" lvl="0" indent="0" algn="l" rtl="0">
                        <a:spcBef>
                          <a:spcPts val="0"/>
                        </a:spcBef>
                        <a:spcAft>
                          <a:spcPts val="0"/>
                        </a:spcAft>
                        <a:buNone/>
                      </a:pPr>
                      <a:endParaRPr sz="3100" dirty="0"/>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00A898"/>
                    </a:solidFill>
                  </a:tcPr>
                </a:tc>
                <a:extLst>
                  <a:ext uri="{0D108BD9-81ED-4DB2-BD59-A6C34878D82A}">
                    <a16:rowId xmlns:a16="http://schemas.microsoft.com/office/drawing/2014/main" val="10002"/>
                  </a:ext>
                </a:extLst>
              </a:tr>
              <a:tr h="632269">
                <a:tc>
                  <a:txBody>
                    <a:bodyPr/>
                    <a:lstStyle/>
                    <a:p>
                      <a:pPr marL="0" marR="0" lvl="0" indent="0" algn="l" rtl="0">
                        <a:spcBef>
                          <a:spcPts val="0"/>
                        </a:spcBef>
                        <a:spcAft>
                          <a:spcPts val="0"/>
                        </a:spcAft>
                        <a:buNone/>
                      </a:pPr>
                      <a:endParaRPr sz="3100"/>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3100"/>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3100"/>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tc>
                  <a:txBody>
                    <a:bodyPr/>
                    <a:lstStyle/>
                    <a:p>
                      <a:pPr marL="0" marR="0" lvl="0" indent="0" algn="l" rtl="0">
                        <a:spcBef>
                          <a:spcPts val="0"/>
                        </a:spcBef>
                        <a:spcAft>
                          <a:spcPts val="0"/>
                        </a:spcAft>
                        <a:buNone/>
                      </a:pPr>
                      <a:endParaRPr sz="3100" dirty="0"/>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6E6E6"/>
                    </a:solidFill>
                  </a:tcPr>
                </a:tc>
                <a:extLst>
                  <a:ext uri="{0D108BD9-81ED-4DB2-BD59-A6C34878D82A}">
                    <a16:rowId xmlns:a16="http://schemas.microsoft.com/office/drawing/2014/main" val="10003"/>
                  </a:ext>
                </a:extLst>
              </a:tr>
              <a:tr h="632269">
                <a:tc>
                  <a:txBody>
                    <a:bodyPr/>
                    <a:lstStyle/>
                    <a:p>
                      <a:pPr marL="0" marR="0" lvl="0" indent="0" algn="l" rtl="0">
                        <a:spcBef>
                          <a:spcPts val="0"/>
                        </a:spcBef>
                        <a:spcAft>
                          <a:spcPts val="0"/>
                        </a:spcAft>
                        <a:buNone/>
                      </a:pPr>
                      <a:endParaRPr sz="3100" dirty="0"/>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23A599"/>
                    </a:solidFill>
                  </a:tcPr>
                </a:tc>
                <a:tc>
                  <a:txBody>
                    <a:bodyPr/>
                    <a:lstStyle/>
                    <a:p>
                      <a:pPr marL="0" marR="0" lvl="0" indent="0" algn="l" rtl="0">
                        <a:spcBef>
                          <a:spcPts val="0"/>
                        </a:spcBef>
                        <a:spcAft>
                          <a:spcPts val="0"/>
                        </a:spcAft>
                        <a:buNone/>
                      </a:pPr>
                      <a:endParaRPr sz="3100" dirty="0"/>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23A599"/>
                    </a:solidFill>
                  </a:tcPr>
                </a:tc>
                <a:tc>
                  <a:txBody>
                    <a:bodyPr/>
                    <a:lstStyle/>
                    <a:p>
                      <a:pPr marL="0" marR="0" lvl="0" indent="0" algn="l" rtl="0">
                        <a:spcBef>
                          <a:spcPts val="0"/>
                        </a:spcBef>
                        <a:spcAft>
                          <a:spcPts val="0"/>
                        </a:spcAft>
                        <a:buNone/>
                      </a:pPr>
                      <a:endParaRPr sz="3100" dirty="0"/>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23A599"/>
                    </a:solidFill>
                  </a:tcPr>
                </a:tc>
                <a:tc>
                  <a:txBody>
                    <a:bodyPr/>
                    <a:lstStyle/>
                    <a:p>
                      <a:pPr marL="0" marR="0" lvl="0" indent="0" algn="l" rtl="0">
                        <a:spcBef>
                          <a:spcPts val="0"/>
                        </a:spcBef>
                        <a:spcAft>
                          <a:spcPts val="0"/>
                        </a:spcAft>
                        <a:buNone/>
                      </a:pPr>
                      <a:endParaRPr sz="3100" dirty="0"/>
                    </a:p>
                  </a:txBody>
                  <a:tcPr marL="155906" marR="155906" marT="77944" marB="77944">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23A599"/>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76788242"/>
      </p:ext>
    </p:extLst>
  </p:cSld>
  <p:clrMapOvr>
    <a:masterClrMapping/>
  </p:clrMapOvr>
  <p:timing>
    <p:tnLst>
      <p:par>
        <p:cTn id="1" dur="indefinite" restart="never" nodeType="tmRoot"/>
      </p:par>
    </p:tnLst>
  </p:timing>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Shape 299"/>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303" name="Google Shape;303;p32"/>
          <p:cNvPicPr preferRelativeResize="0"/>
          <p:nvPr/>
        </p:nvPicPr>
        <p:blipFill rotWithShape="1">
          <a:blip r:embed="rId4">
            <a:alphaModFix/>
          </a:blip>
          <a:srcRect/>
          <a:stretch/>
        </p:blipFill>
        <p:spPr>
          <a:xfrm>
            <a:off x="4005093" y="634386"/>
            <a:ext cx="4813955" cy="2886056"/>
          </a:xfrm>
          <a:prstGeom prst="rect">
            <a:avLst/>
          </a:prstGeom>
          <a:noFill/>
          <a:ln>
            <a:noFill/>
          </a:ln>
        </p:spPr>
      </p:pic>
      <p:sp>
        <p:nvSpPr>
          <p:cNvPr id="300" name="Google Shape;300;p32"/>
          <p:cNvSpPr txBox="1"/>
          <p:nvPr/>
        </p:nvSpPr>
        <p:spPr>
          <a:xfrm>
            <a:off x="474055" y="659098"/>
            <a:ext cx="2988000" cy="759825"/>
          </a:xfrm>
          <a:prstGeom prst="rect">
            <a:avLst/>
          </a:prstGeom>
          <a:noFill/>
          <a:ln>
            <a:noFill/>
          </a:ln>
        </p:spPr>
        <p:txBody>
          <a:bodyPr anchor="t" anchorCtr="0" bIns="91425" lIns="91425" rIns="91425" spcFirstLastPara="1" tIns="91425" wrap="square">
            <a:noAutofit/>
          </a:bodyPr>
          <a:lstStyle/>
          <a:p>
            <a:pPr lvl="0"/>
            <a:r>
              <a:rPr b="1" dirty="0" lang="en-US" sz="2100">
                <a:solidFill>
                  <a:srgbClr val="FFFFFF"/>
                </a:solidFill>
                <a:latin typeface="Avenir"/>
                <a:ea typeface="Avenir"/>
                <a:cs typeface="Avenir"/>
                <a:sym typeface="Avenir"/>
              </a:rPr>
              <a:t>Grow your business leaps and bounds with Upmetrics</a:t>
            </a:r>
            <a:endParaRPr b="1" dirty="0" sz="2100">
              <a:solidFill>
                <a:srgbClr val="FFFFFF"/>
              </a:solidFill>
              <a:latin typeface="Avenir"/>
              <a:ea typeface="Avenir"/>
              <a:cs typeface="Avenir"/>
              <a:sym typeface="Avenir"/>
            </a:endParaRPr>
          </a:p>
        </p:txBody>
      </p:sp>
      <p:cxnSp>
        <p:nvCxnSpPr>
          <p:cNvPr id="301" name="Google Shape;301;p32"/>
          <p:cNvCxnSpPr/>
          <p:nvPr/>
        </p:nvCxnSpPr>
        <p:spPr>
          <a:xfrm>
            <a:off x="582097" y="1824481"/>
            <a:ext cx="668700" cy="0"/>
          </a:xfrm>
          <a:prstGeom prst="straightConnector1">
            <a:avLst/>
          </a:prstGeom>
          <a:noFill/>
          <a:ln cap="flat" cmpd="sng" w="19050">
            <a:solidFill>
              <a:srgbClr val="FFFFFF"/>
            </a:solidFill>
            <a:prstDash val="solid"/>
            <a:round/>
            <a:headEnd len="sm" type="none" w="sm"/>
            <a:tailEnd len="sm" type="none" w="sm"/>
          </a:ln>
        </p:spPr>
      </p:cxnSp>
      <p:sp>
        <p:nvSpPr>
          <p:cNvPr id="302" name="Google Shape;302;p32"/>
          <p:cNvSpPr txBox="1"/>
          <p:nvPr/>
        </p:nvSpPr>
        <p:spPr>
          <a:xfrm>
            <a:off x="474055" y="1965467"/>
            <a:ext cx="2846700" cy="504000"/>
          </a:xfrm>
          <a:prstGeom prst="rect">
            <a:avLst/>
          </a:prstGeom>
          <a:noFill/>
          <a:ln>
            <a:noFill/>
          </a:ln>
        </p:spPr>
        <p:txBody>
          <a:bodyPr anchor="t" anchorCtr="0" bIns="91425" lIns="91425" rIns="91425" spcFirstLastPara="1" tIns="91425" wrap="square">
            <a:noAutofit/>
          </a:bodyPr>
          <a:lstStyle/>
          <a:p>
            <a:pPr lvl="0">
              <a:lnSpc>
                <a:spcPct val="115000"/>
              </a:lnSpc>
            </a:pPr>
            <a:r>
              <a:rPr dirty="0" lang="en-US" sz="1600">
                <a:solidFill>
                  <a:srgbClr val="FFFFFF"/>
                </a:solidFill>
                <a:latin typeface="Avenir"/>
                <a:ea typeface="Avenir"/>
                <a:cs typeface="Avenir"/>
                <a:sym typeface="Avenir"/>
              </a:rPr>
              <a:t>From individuals to teams, anyone can use Upmetrics's business plan software to grow and build their business.</a:t>
            </a:r>
            <a:endParaRPr dirty="0" sz="1600">
              <a:solidFill>
                <a:srgbClr val="FFFFFF"/>
              </a:solidFill>
              <a:latin typeface="Avenir"/>
              <a:ea typeface="Avenir"/>
              <a:cs typeface="Avenir"/>
              <a:sym typeface="Avenir"/>
            </a:endParaRPr>
          </a:p>
        </p:txBody>
      </p:sp>
      <p:sp>
        <p:nvSpPr>
          <p:cNvPr id="304" name="Google Shape;304;p32"/>
          <p:cNvSpPr/>
          <p:nvPr/>
        </p:nvSpPr>
        <p:spPr>
          <a:xfrm>
            <a:off x="4580147" y="2860965"/>
            <a:ext cx="580673" cy="284492"/>
          </a:xfrm>
          <a:prstGeom prst="rect">
            <a:avLst/>
          </a:prstGeom>
          <a:solidFill>
            <a:schemeClr val="lt1"/>
          </a:solidFill>
          <a:ln cap="flat" cmpd="sng" w="9525">
            <a:solidFill>
              <a:schemeClr val="bg1"/>
            </a:solidFill>
            <a:prstDash val="solid"/>
            <a:round/>
            <a:headEnd len="sm" type="none" w="sm"/>
            <a:tailEnd len="sm" type="none" w="sm"/>
          </a:ln>
        </p:spPr>
        <p:txBody>
          <a:bodyPr anchor="ctr" anchorCtr="0" bIns="91425" lIns="91425" rIns="91425" spcFirstLastPara="1" tIns="91425" wrap="square">
            <a:noAutofit/>
          </a:bodyPr>
          <a:lstStyle/>
          <a:p>
            <a:endParaRPr sz="1800">
              <a:solidFill>
                <a:schemeClr val="dk1"/>
              </a:solidFill>
              <a:latin typeface="Calibri"/>
              <a:ea typeface="Calibri"/>
              <a:cs typeface="Calibri"/>
              <a:sym typeface="Calibri"/>
            </a:endParaRPr>
          </a:p>
        </p:txBody>
      </p:sp>
      <p:sp>
        <p:nvSpPr>
          <p:cNvPr id="305" name="Google Shape;305;p32">
            <a:hlinkClick r:id="rId5"/>
          </p:cNvPr>
          <p:cNvSpPr/>
          <p:nvPr/>
        </p:nvSpPr>
        <p:spPr>
          <a:xfrm>
            <a:off x="5244446" y="3608011"/>
            <a:ext cx="2417625" cy="490950"/>
          </a:xfrm>
          <a:prstGeom prst="roundRect">
            <a:avLst>
              <a:gd fmla="val 4563" name="adj"/>
            </a:avLst>
          </a:prstGeom>
          <a:solidFill>
            <a:srgbClr val="F16334"/>
          </a:solidFill>
          <a:ln>
            <a:solidFill>
              <a:srgbClr val="F16334"/>
            </a:solidFill>
          </a:ln>
        </p:spPr>
        <p:txBody>
          <a:bodyPr anchor="ctr" anchorCtr="0" bIns="91425" lIns="91425" rIns="91425" spcFirstLastPara="1" tIns="91425" wrap="square">
            <a:noAutofit/>
          </a:bodyPr>
          <a:lstStyle/>
          <a:p>
            <a:endParaRPr sz="1800">
              <a:solidFill>
                <a:srgbClr val="00A6C2"/>
              </a:solidFill>
              <a:latin typeface="Calibri"/>
              <a:ea typeface="Calibri"/>
              <a:cs typeface="Calibri"/>
              <a:sym typeface="Calibri"/>
            </a:endParaRPr>
          </a:p>
        </p:txBody>
      </p:sp>
      <p:sp>
        <p:nvSpPr>
          <p:cNvPr id="306" name="Google Shape;306;p32"/>
          <p:cNvSpPr txBox="1"/>
          <p:nvPr/>
        </p:nvSpPr>
        <p:spPr>
          <a:xfrm>
            <a:off x="5244451" y="3684038"/>
            <a:ext cx="2417625" cy="545625"/>
          </a:xfrm>
          <a:prstGeom prst="rect">
            <a:avLst/>
          </a:prstGeom>
          <a:noFill/>
          <a:ln>
            <a:noFill/>
          </a:ln>
        </p:spPr>
        <p:txBody>
          <a:bodyPr anchor="t" anchorCtr="0" bIns="91425" lIns="91425" rIns="91425" spcFirstLastPara="1" tIns="91425" wrap="square">
            <a:noAutofit/>
          </a:bodyPr>
          <a:lstStyle/>
          <a:p>
            <a:pPr algn="ctr">
              <a:lnSpc>
                <a:spcPct val="90000"/>
              </a:lnSpc>
              <a:buClr>
                <a:schemeClr val="lt1"/>
              </a:buClr>
              <a:buSzPts val="1800"/>
            </a:pPr>
            <a:r>
              <a:rPr dirty="0" lang="en-US" sz="1350">
                <a:solidFill>
                  <a:schemeClr val="bg1"/>
                </a:solidFill>
                <a:latin typeface="Avenir"/>
                <a:ea typeface="Avenir"/>
                <a:cs typeface="Avenir"/>
                <a:sym typeface="Avenir"/>
                <a:hlinkClick r:id="rId6"/>
              </a:rPr>
              <a:t>Get Free </a:t>
            </a:r>
            <a:r>
              <a:rPr dirty="0" lang="en-US" sz="1350">
                <a:solidFill>
                  <a:schemeClr val="bg1"/>
                </a:solidFill>
                <a:latin typeface="Avenir"/>
                <a:ea typeface="Avenir"/>
                <a:cs typeface="Avenir"/>
                <a:sym typeface="Avenir"/>
                <a:hlinkClick r:id="rId6"/>
              </a:rPr>
              <a:t>Demo</a:t>
            </a:r>
            <a:endParaRPr dirty="0" sz="1350">
              <a:solidFill>
                <a:schemeClr val="bg1"/>
              </a:solidFill>
              <a:latin typeface="Avenir"/>
              <a:ea typeface="Avenir"/>
              <a:cs typeface="Avenir"/>
              <a:sym typeface="Avenir"/>
            </a:endParaRPr>
          </a:p>
        </p:txBody>
      </p:sp>
      <p:pic>
        <p:nvPicPr>
          <p:cNvPr id="3" name="Picture 2"/>
          <p:cNvPicPr>
            <a:picLocks noChangeAspect="1"/>
          </p:cNvPicPr>
          <p:nvPr/>
        </p:nvPicPr>
        <p:blipFill rotWithShape="1">
          <a:blip r:embed="rId7">
            <a:extLst>
              <a:ext uri="{28A0092B-C50C-407E-A947-70E740481C1C}">
                <a14:useLocalDpi xmlns:a14="http://schemas.microsoft.com/office/drawing/2010/main" val="0"/>
              </a:ext>
            </a:extLst>
          </a:blip>
          <a:srcRect r="4"/>
          <a:stretch/>
        </p:blipFill>
        <p:spPr>
          <a:xfrm>
            <a:off x="4525280" y="820958"/>
            <a:ext cx="3931251" cy="2376105"/>
          </a:xfrm>
          <a:prstGeom prst="rect">
            <a:avLst/>
          </a:prstGeom>
        </p:spPr>
      </p:pic>
    </p:spTree>
    <p:extLst>
      <p:ext uri="{BB962C8B-B14F-4D97-AF65-F5344CB8AC3E}">
        <p14:creationId xmlns:p14="http://schemas.microsoft.com/office/powerpoint/2010/main" val="386849162"/>
      </p:ext>
    </p:extLst>
  </p:cSld>
  <p:clrMapOvr>
    <a:masterClrMapping/>
  </p:clrMapOvr>
  <p:timing>
    <p:tnLst>
      <p:par>
        <p:cTn dur="indefinite" id="1" nodeType="tmRoot" restart="never"/>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8"/>
          <p:cNvSpPr txBox="1"/>
          <p:nvPr/>
        </p:nvSpPr>
        <p:spPr>
          <a:xfrm>
            <a:off x="1489397" y="2046533"/>
            <a:ext cx="6309900" cy="2607075"/>
          </a:xfrm>
          <a:prstGeom prst="rect">
            <a:avLst/>
          </a:prstGeom>
          <a:noFill/>
          <a:ln>
            <a:noFill/>
          </a:ln>
        </p:spPr>
        <p:txBody>
          <a:bodyPr spcFirstLastPara="1" wrap="square" lIns="91425" tIns="91425" rIns="91425" bIns="91425" anchor="t" anchorCtr="0">
            <a:noAutofit/>
          </a:bodyPr>
          <a:lstStyle/>
          <a:p>
            <a:r>
              <a:rPr lang="en-US" sz="1050" dirty="0">
                <a:solidFill>
                  <a:srgbClr val="34485A"/>
                </a:solidFill>
                <a:latin typeface="Avenir"/>
                <a:ea typeface="Avenir"/>
                <a:cs typeface="Avenir"/>
                <a:sym typeface="Avenir"/>
              </a:rPr>
              <a:t/>
            </a:r>
            <a:br>
              <a:rPr lang="en-US" sz="1050" dirty="0">
                <a:solidFill>
                  <a:srgbClr val="34485A"/>
                </a:solidFill>
                <a:latin typeface="Avenir"/>
                <a:ea typeface="Avenir"/>
                <a:cs typeface="Avenir"/>
                <a:sym typeface="Avenir"/>
              </a:rPr>
            </a:br>
            <a:r>
              <a:rPr lang="en-US" sz="1050" b="1" dirty="0">
                <a:solidFill>
                  <a:srgbClr val="34485A"/>
                </a:solidFill>
                <a:latin typeface="Avenir"/>
                <a:ea typeface="Avenir"/>
                <a:cs typeface="Avenir"/>
                <a:sym typeface="Avenir"/>
              </a:rPr>
              <a:t>Easy Edit: </a:t>
            </a:r>
            <a:r>
              <a:rPr lang="en-US" sz="1050" dirty="0">
                <a:solidFill>
                  <a:srgbClr val="34485A"/>
                </a:solidFill>
                <a:latin typeface="Avenir"/>
                <a:ea typeface="Avenir"/>
                <a:cs typeface="Avenir"/>
                <a:sym typeface="Avenir"/>
              </a:rPr>
              <a:t>These are intended for you to erase and fill in with information for your specific company.</a:t>
            </a:r>
            <a:endParaRPr sz="1050" dirty="0"/>
          </a:p>
          <a:p>
            <a:r>
              <a:rPr lang="en-US" sz="1050" b="1" dirty="0">
                <a:solidFill>
                  <a:srgbClr val="34485A"/>
                </a:solidFill>
                <a:latin typeface="Avenir"/>
                <a:ea typeface="Avenir"/>
                <a:cs typeface="Avenir"/>
                <a:sym typeface="Avenir"/>
              </a:rPr>
              <a:t/>
            </a:r>
            <a:br>
              <a:rPr lang="en-US" sz="1050" b="1" dirty="0">
                <a:solidFill>
                  <a:srgbClr val="34485A"/>
                </a:solidFill>
                <a:latin typeface="Avenir"/>
                <a:ea typeface="Avenir"/>
                <a:cs typeface="Avenir"/>
                <a:sym typeface="Avenir"/>
              </a:rPr>
            </a:br>
            <a:r>
              <a:rPr lang="en-US" sz="1050" b="1" dirty="0">
                <a:solidFill>
                  <a:srgbClr val="34485A"/>
                </a:solidFill>
                <a:latin typeface="Avenir"/>
                <a:ea typeface="Avenir"/>
                <a:cs typeface="Avenir"/>
                <a:sym typeface="Avenir"/>
              </a:rPr>
              <a:t>Normal Placeholder Text: </a:t>
            </a:r>
            <a:r>
              <a:rPr lang="en-US" sz="1050" dirty="0">
                <a:solidFill>
                  <a:srgbClr val="34485A"/>
                </a:solidFill>
                <a:latin typeface="Avenir"/>
                <a:ea typeface="Avenir"/>
                <a:cs typeface="Avenir"/>
                <a:sym typeface="Avenir"/>
              </a:rPr>
              <a:t>This should be altered, deleted, or added to as you see fit. </a:t>
            </a:r>
            <a:endParaRPr sz="1050" dirty="0">
              <a:solidFill>
                <a:srgbClr val="34485A"/>
              </a:solidFill>
              <a:latin typeface="Avenir"/>
              <a:ea typeface="Avenir"/>
              <a:cs typeface="Avenir"/>
              <a:sym typeface="Avenir"/>
            </a:endParaRPr>
          </a:p>
          <a:p>
            <a:endParaRPr sz="1050" dirty="0">
              <a:solidFill>
                <a:srgbClr val="34485A"/>
              </a:solidFill>
              <a:latin typeface="Avenir"/>
              <a:ea typeface="Avenir"/>
              <a:cs typeface="Avenir"/>
              <a:sym typeface="Avenir"/>
            </a:endParaRPr>
          </a:p>
          <a:p>
            <a:r>
              <a:rPr lang="en-US" sz="1050" b="1" dirty="0">
                <a:solidFill>
                  <a:srgbClr val="34485A"/>
                </a:solidFill>
                <a:latin typeface="Avenir"/>
                <a:ea typeface="Avenir"/>
                <a:cs typeface="Avenir"/>
                <a:sym typeface="Avenir"/>
              </a:rPr>
              <a:t>Images: </a:t>
            </a:r>
            <a:r>
              <a:rPr lang="en-US" sz="1050" dirty="0">
                <a:solidFill>
                  <a:srgbClr val="34485A"/>
                </a:solidFill>
                <a:latin typeface="Avenir"/>
                <a:ea typeface="Avenir"/>
                <a:cs typeface="Avenir"/>
                <a:sym typeface="Avenir"/>
              </a:rPr>
              <a:t>Right click any image and select “Change Picture…” to adjust any visual content used throughout the template.</a:t>
            </a:r>
            <a:endParaRPr sz="1050" dirty="0">
              <a:solidFill>
                <a:srgbClr val="34485A"/>
              </a:solidFill>
              <a:latin typeface="Avenir"/>
              <a:ea typeface="Avenir"/>
              <a:cs typeface="Avenir"/>
              <a:sym typeface="Avenir"/>
            </a:endParaRPr>
          </a:p>
          <a:p>
            <a:r>
              <a:rPr lang="en-US" sz="1050" dirty="0">
                <a:solidFill>
                  <a:srgbClr val="34485A"/>
                </a:solidFill>
                <a:latin typeface="Avenir"/>
                <a:ea typeface="Avenir"/>
                <a:cs typeface="Avenir"/>
                <a:sym typeface="Avenir"/>
              </a:rPr>
              <a:t/>
            </a:r>
            <a:br>
              <a:rPr lang="en-US" sz="1050" dirty="0">
                <a:solidFill>
                  <a:srgbClr val="34485A"/>
                </a:solidFill>
                <a:latin typeface="Avenir"/>
                <a:ea typeface="Avenir"/>
                <a:cs typeface="Avenir"/>
                <a:sym typeface="Avenir"/>
              </a:rPr>
            </a:br>
            <a:r>
              <a:rPr lang="en-US" sz="1050" b="1" dirty="0">
                <a:solidFill>
                  <a:srgbClr val="34485A"/>
                </a:solidFill>
                <a:latin typeface="Avenir"/>
                <a:ea typeface="Avenir"/>
                <a:cs typeface="Avenir"/>
                <a:sym typeface="Avenir"/>
              </a:rPr>
              <a:t>Once you’re ready to begin, delete the first three slides and start filling out your info. </a:t>
            </a:r>
            <a:r>
              <a:rPr lang="en-US" sz="1050" dirty="0">
                <a:solidFill>
                  <a:srgbClr val="34485A"/>
                </a:solidFill>
                <a:latin typeface="Avenir"/>
                <a:ea typeface="Avenir"/>
                <a:cs typeface="Avenir"/>
                <a:sym typeface="Avenir"/>
              </a:rPr>
              <a:t>Remember, you can add/edit/delete any wording or sections you see fit for your projects.</a:t>
            </a:r>
            <a:endParaRPr sz="1050" dirty="0">
              <a:solidFill>
                <a:srgbClr val="34485A"/>
              </a:solidFill>
              <a:latin typeface="Avenir"/>
              <a:ea typeface="Avenir"/>
              <a:cs typeface="Avenir"/>
              <a:sym typeface="Avenir"/>
            </a:endParaRPr>
          </a:p>
          <a:p>
            <a:r>
              <a:rPr lang="en-US" sz="1800" dirty="0">
                <a:solidFill>
                  <a:schemeClr val="dk1"/>
                </a:solidFill>
                <a:latin typeface="Calibri"/>
                <a:ea typeface="Calibri"/>
                <a:cs typeface="Calibri"/>
                <a:sym typeface="Calibri"/>
              </a:rPr>
              <a:t/>
            </a:r>
            <a:br>
              <a:rPr lang="en-US" sz="1800" dirty="0">
                <a:solidFill>
                  <a:schemeClr val="dk1"/>
                </a:solidFill>
                <a:latin typeface="Calibri"/>
                <a:ea typeface="Calibri"/>
                <a:cs typeface="Calibri"/>
                <a:sym typeface="Calibri"/>
              </a:rPr>
            </a:br>
            <a:endParaRPr sz="1800" dirty="0">
              <a:solidFill>
                <a:srgbClr val="33475B"/>
              </a:solidFill>
              <a:latin typeface="Avenir"/>
              <a:ea typeface="Avenir"/>
              <a:cs typeface="Avenir"/>
              <a:sym typeface="Avenir"/>
            </a:endParaRPr>
          </a:p>
        </p:txBody>
      </p:sp>
      <p:sp>
        <p:nvSpPr>
          <p:cNvPr id="117" name="Google Shape;117;p18"/>
          <p:cNvSpPr/>
          <p:nvPr/>
        </p:nvSpPr>
        <p:spPr>
          <a:xfrm>
            <a:off x="2575586" y="1415864"/>
            <a:ext cx="3992850" cy="468900"/>
          </a:xfrm>
          <a:prstGeom prst="roundRect">
            <a:avLst>
              <a:gd name="adj" fmla="val 4563"/>
            </a:avLst>
          </a:prstGeom>
          <a:solidFill>
            <a:srgbClr val="00685E"/>
          </a:solidFill>
          <a:ln>
            <a:noFill/>
          </a:ln>
        </p:spPr>
        <p:txBody>
          <a:bodyPr spcFirstLastPara="1" wrap="square" lIns="91425" tIns="91425" rIns="91425" bIns="91425" anchor="ctr" anchorCtr="0">
            <a:noAutofit/>
          </a:bodyPr>
          <a:lstStyle/>
          <a:p>
            <a:endParaRPr sz="1800">
              <a:solidFill>
                <a:schemeClr val="dk1"/>
              </a:solidFill>
              <a:latin typeface="Calibri"/>
              <a:ea typeface="Calibri"/>
              <a:cs typeface="Calibri"/>
              <a:sym typeface="Calibri"/>
            </a:endParaRPr>
          </a:p>
        </p:txBody>
      </p:sp>
      <p:sp>
        <p:nvSpPr>
          <p:cNvPr id="118" name="Google Shape;118;p18"/>
          <p:cNvSpPr txBox="1">
            <a:spLocks noGrp="1"/>
          </p:cNvSpPr>
          <p:nvPr>
            <p:ph type="title" idx="4294967295"/>
          </p:nvPr>
        </p:nvSpPr>
        <p:spPr>
          <a:xfrm>
            <a:off x="2575586" y="1415653"/>
            <a:ext cx="3992850" cy="538163"/>
          </a:xfrm>
          <a:prstGeom prst="rect">
            <a:avLst/>
          </a:prstGeom>
          <a:noFill/>
          <a:ln>
            <a:noFill/>
          </a:ln>
        </p:spPr>
        <p:txBody>
          <a:bodyPr spcFirstLastPara="1" wrap="square" lIns="91425" tIns="91425" rIns="91425" bIns="91425" anchor="t" anchorCtr="0">
            <a:normAutofit/>
          </a:bodyPr>
          <a:lstStyle/>
          <a:p>
            <a:pPr algn="ctr">
              <a:buClr>
                <a:schemeClr val="lt1"/>
              </a:buClr>
              <a:buSzPts val="2800"/>
            </a:pPr>
            <a:r>
              <a:rPr lang="en-US" sz="2100" dirty="0">
                <a:solidFill>
                  <a:schemeClr val="lt1"/>
                </a:solidFill>
                <a:latin typeface="Avenir"/>
                <a:ea typeface="Avenir"/>
                <a:cs typeface="Avenir"/>
                <a:sym typeface="Avenir"/>
              </a:rPr>
              <a:t>How to Use This Template:</a:t>
            </a:r>
            <a:endParaRPr sz="2100" dirty="0">
              <a:solidFill>
                <a:schemeClr val="lt1"/>
              </a:solidFill>
              <a:latin typeface="Avenir"/>
              <a:ea typeface="Avenir"/>
              <a:cs typeface="Avenir"/>
              <a:sym typeface="Avenir"/>
            </a:endParaRPr>
          </a:p>
        </p:txBody>
      </p:sp>
      <p:sp>
        <p:nvSpPr>
          <p:cNvPr id="119" name="Google Shape;119;p18"/>
          <p:cNvSpPr txBox="1"/>
          <p:nvPr/>
        </p:nvSpPr>
        <p:spPr>
          <a:xfrm>
            <a:off x="722621" y="762902"/>
            <a:ext cx="7843275" cy="716175"/>
          </a:xfrm>
          <a:prstGeom prst="rect">
            <a:avLst/>
          </a:prstGeom>
          <a:noFill/>
          <a:ln>
            <a:noFill/>
          </a:ln>
        </p:spPr>
        <p:txBody>
          <a:bodyPr spcFirstLastPara="1" wrap="square" lIns="68569" tIns="68569" rIns="68569" bIns="68569" anchor="t" anchorCtr="0">
            <a:noAutofit/>
          </a:bodyPr>
          <a:lstStyle/>
          <a:p>
            <a:pPr algn="ctr">
              <a:lnSpc>
                <a:spcPct val="90000"/>
              </a:lnSpc>
              <a:buClr>
                <a:srgbClr val="34485A"/>
              </a:buClr>
              <a:buSzPts val="4400"/>
            </a:pPr>
            <a:r>
              <a:rPr lang="en-US" sz="3000" b="1" dirty="0">
                <a:solidFill>
                  <a:srgbClr val="34485A"/>
                </a:solidFill>
                <a:latin typeface="Avenir"/>
                <a:ea typeface="Avenir"/>
                <a:cs typeface="Avenir"/>
                <a:sym typeface="Avenir"/>
              </a:rPr>
              <a:t>Thanks for downloading this resource.</a:t>
            </a:r>
            <a:endParaRPr sz="3000" b="1" dirty="0">
              <a:solidFill>
                <a:srgbClr val="34485A"/>
              </a:solidFill>
              <a:latin typeface="Avenir"/>
              <a:ea typeface="Avenir"/>
              <a:cs typeface="Avenir"/>
              <a:sym typeface="Avenir"/>
            </a:endParaRPr>
          </a:p>
        </p:txBody>
      </p:sp>
      <p:pic>
        <p:nvPicPr>
          <p:cNvPr id="120" name="Google Shape;120;p18" descr="https://lh5.googleusercontent.com/apEXRQSz2bntSyAKx_agcu8atjECSASwv_Q3UwaqHN786iFNxVF4a2FKeiNWnkcsAHIwWNB10eXnGMm4rcDea1tq_a4693bAdOUhmQUn_owUYcPX8mwvpv2Mf4KJcGch-7v6GZe2"/>
          <p:cNvPicPr preferRelativeResize="0"/>
          <p:nvPr/>
        </p:nvPicPr>
        <p:blipFill rotWithShape="1">
          <a:blip r:embed="rId3">
            <a:alphaModFix/>
          </a:blip>
          <a:srcRect/>
          <a:stretch/>
        </p:blipFill>
        <p:spPr>
          <a:xfrm>
            <a:off x="4165661" y="-16257"/>
            <a:ext cx="957263" cy="957263"/>
          </a:xfrm>
          <a:prstGeom prst="rect">
            <a:avLst/>
          </a:prstGeom>
          <a:noFill/>
          <a:ln>
            <a:noFill/>
          </a:ln>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51079" y="4587537"/>
            <a:ext cx="317714" cy="266243"/>
          </a:xfrm>
          <a:prstGeom prst="rect">
            <a:avLst/>
          </a:prstGeom>
        </p:spPr>
      </p:pic>
    </p:spTree>
    <p:extLst>
      <p:ext uri="{BB962C8B-B14F-4D97-AF65-F5344CB8AC3E}">
        <p14:creationId xmlns:p14="http://schemas.microsoft.com/office/powerpoint/2010/main" val="4265971150"/>
      </p:ext>
    </p:extLst>
  </p:cSld>
  <p:clrMapOvr>
    <a:masterClrMapping/>
  </p:clrMapOvr>
  <p:timing>
    <p:tnLst>
      <p:par>
        <p:cTn id="1" dur="indefinite" restart="never" nodeType="tmRoot"/>
      </p:par>
    </p:tnLst>
  </p:timing>
</p:sld>
</file>

<file path=ppt/slides/slide3.xml><?xml version="1.0" encoding="utf-8"?>
<p:sld xmlns:p="http://schemas.openxmlformats.org/presentationml/2006/main" xmlns:a="http://schemas.openxmlformats.org/drawingml/2006/main" xmlns:r="http://schemas.openxmlformats.org/officeDocument/2006/relationships">
  <p:cSld>
    <p:bg>
      <p:bgPr>
        <a:blipFill>
          <a:blip r:embed="rId3">
            <a:alphaModFix/>
          </a:blip>
          <a:stretch>
            <a:fillRect/>
          </a:stretch>
        </a:blipFill>
        <a:effectLst/>
      </p:bgPr>
    </p:bg>
    <p:spTree>
      <p:nvGrpSpPr>
        <p:cNvPr id="1" name="Shape 165"/>
        <p:cNvGrpSpPr/>
        <p:nvPr/>
      </p:nvGrpSpPr>
      <p:grpSpPr>
        <a:xfrm>
          <a:off x="0" y="0"/>
          <a:ext cx="0" cy="0"/>
          <a:chOff x="0" y="0"/>
          <a:chExt cx="0" cy="0"/>
        </a:xfrm>
      </p:grpSpPr>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b="-16"/>
          <a:stretch/>
        </p:blipFill>
        <p:spPr>
          <a:xfrm>
            <a:off x="0" y="-1"/>
            <a:ext cx="9144000" cy="5159353"/>
          </a:xfrm>
          <a:prstGeom prst="rect">
            <a:avLst/>
          </a:prstGeom>
        </p:spPr>
      </p:pic>
      <p:sp>
        <p:nvSpPr>
          <p:cNvPr id="166" name="Google Shape;166;p31"/>
          <p:cNvSpPr/>
          <p:nvPr/>
        </p:nvSpPr>
        <p:spPr>
          <a:xfrm>
            <a:off x="1328251" y="0"/>
            <a:ext cx="3960721" cy="5143500"/>
          </a:xfrm>
          <a:prstGeom prst="rect">
            <a:avLst/>
          </a:prstGeom>
          <a:solidFill>
            <a:srgbClr val="00685E"/>
          </a:solidFill>
          <a:ln>
            <a:noFill/>
          </a:ln>
        </p:spPr>
        <p:txBody>
          <a:bodyPr anchor="ctr" anchorCtr="0" bIns="34275" lIns="68575" rIns="68575" spcFirstLastPara="1" tIns="34275" wrap="square">
            <a:noAutofit/>
          </a:bodyPr>
          <a:lstStyle/>
          <a:p>
            <a:pPr algn="ctr" indent="0" lvl="0" marL="0" marR="0" rtl="0">
              <a:spcBef>
                <a:spcPts val="0"/>
              </a:spcBef>
              <a:spcAft>
                <a:spcPts val="0"/>
              </a:spcAft>
              <a:buNone/>
            </a:pPr>
            <a:endParaRPr b="0" cap="none" i="0" strike="noStrike" sz="1400" u="none">
              <a:solidFill>
                <a:schemeClr val="lt1"/>
              </a:solidFill>
              <a:latin typeface="Calibri"/>
              <a:ea typeface="Calibri"/>
              <a:cs typeface="Calibri"/>
              <a:sym typeface="Calibri"/>
            </a:endParaRPr>
          </a:p>
        </p:txBody>
      </p:sp>
      <p:sp>
        <p:nvSpPr>
          <p:cNvPr id="167" name="Google Shape;167;p31"/>
          <p:cNvSpPr txBox="1"/>
          <p:nvPr/>
        </p:nvSpPr>
        <p:spPr>
          <a:xfrm>
            <a:off x="1761175" y="1248831"/>
            <a:ext cx="3094800" cy="928200"/>
          </a:xfrm>
          <a:prstGeom prst="rect">
            <a:avLst/>
          </a:prstGeom>
          <a:noFill/>
          <a:ln>
            <a:noFill/>
          </a:ln>
        </p:spPr>
        <p:txBody>
          <a:bodyPr anchor="t" anchorCtr="0" bIns="34275" lIns="68575" rIns="68575" spcFirstLastPara="1" tIns="34275" wrap="square">
            <a:spAutoFit/>
          </a:bodyPr>
          <a:lstStyle/>
          <a:p>
            <a:pPr algn="ctr" indent="0" lvl="0" marL="0" marR="0" rtl="0">
              <a:lnSpc>
                <a:spcPct val="90000"/>
              </a:lnSpc>
              <a:spcBef>
                <a:spcPts val="0"/>
              </a:spcBef>
              <a:spcAft>
                <a:spcPts val="0"/>
              </a:spcAft>
              <a:buNone/>
            </a:pPr>
            <a:r>
              <a:rPr b="1" cap="none" i="0" lang="pt-BR" strike="noStrike" sz="3100" u="none">
                <a:solidFill>
                  <a:schemeClr val="lt1"/>
                </a:solidFill>
                <a:latin typeface="Merriweather"/>
                <a:ea typeface="Merriweather"/>
                <a:cs typeface="Merriweather"/>
                <a:sym typeface="Merriweather"/>
              </a:rPr>
              <a:t>Your Company </a:t>
            </a:r>
            <a:endParaRPr sz="1500">
              <a:latin typeface="Merriweather"/>
              <a:ea typeface="Merriweather"/>
              <a:cs typeface="Merriweather"/>
              <a:sym typeface="Merriweather"/>
            </a:endParaRPr>
          </a:p>
          <a:p>
            <a:pPr algn="ctr" indent="0" lvl="0" marL="0" marR="0" rtl="0">
              <a:lnSpc>
                <a:spcPct val="90000"/>
              </a:lnSpc>
              <a:spcBef>
                <a:spcPts val="0"/>
              </a:spcBef>
              <a:spcAft>
                <a:spcPts val="0"/>
              </a:spcAft>
              <a:buNone/>
            </a:pPr>
            <a:r>
              <a:rPr b="1" cap="none" i="0" lang="pt-BR" strike="noStrike" sz="3100" u="none">
                <a:solidFill>
                  <a:schemeClr val="lt1"/>
                </a:solidFill>
                <a:latin typeface="Merriweather"/>
                <a:ea typeface="Merriweather"/>
                <a:cs typeface="Merriweather"/>
                <a:sym typeface="Merriweather"/>
              </a:rPr>
              <a:t>Name Here</a:t>
            </a:r>
            <a:endParaRPr cap="none" i="0" strike="noStrike" sz="3100" u="none">
              <a:solidFill>
                <a:schemeClr val="lt1"/>
              </a:solidFill>
              <a:latin typeface="Merriweather"/>
              <a:ea typeface="Merriweather"/>
              <a:cs typeface="Merriweather"/>
              <a:sym typeface="Merriweather"/>
            </a:endParaRPr>
          </a:p>
        </p:txBody>
      </p:sp>
      <p:sp>
        <p:nvSpPr>
          <p:cNvPr id="168" name="Google Shape;168;p31"/>
          <p:cNvSpPr/>
          <p:nvPr/>
        </p:nvSpPr>
        <p:spPr>
          <a:xfrm>
            <a:off x="2140113" y="2603499"/>
            <a:ext cx="2337000" cy="1134600"/>
          </a:xfrm>
          <a:prstGeom prst="rect">
            <a:avLst/>
          </a:prstGeom>
          <a:noFill/>
          <a:ln>
            <a:noFill/>
          </a:ln>
        </p:spPr>
        <p:txBody>
          <a:bodyPr anchor="t" anchorCtr="0" bIns="34275" lIns="68575" rIns="68575" spcFirstLastPara="1" tIns="34275" wrap="square">
            <a:noAutofit/>
          </a:bodyPr>
          <a:lstStyle/>
          <a:p>
            <a:pPr algn="ctr" indent="0" lvl="0" marL="0" marR="0" rtl="0">
              <a:lnSpc>
                <a:spcPct val="115000"/>
              </a:lnSpc>
              <a:spcBef>
                <a:spcPts val="0"/>
              </a:spcBef>
              <a:spcAft>
                <a:spcPts val="0"/>
              </a:spcAft>
              <a:buNone/>
            </a:pPr>
            <a:r>
              <a:rPr cap="none" i="0" lang="pt-BR" strike="noStrike" sz="1400" u="none">
                <a:solidFill>
                  <a:schemeClr val="lt1"/>
                </a:solidFill>
                <a:latin typeface="Montserrat"/>
                <a:ea typeface="Montserrat"/>
                <a:cs typeface="Montserrat"/>
                <a:sym typeface="Montserrat"/>
              </a:rPr>
              <a:t>Location</a:t>
            </a:r>
            <a:endParaRPr sz="1100">
              <a:latin typeface="Montserrat"/>
              <a:ea typeface="Montserrat"/>
              <a:cs typeface="Montserrat"/>
              <a:sym typeface="Montserrat"/>
            </a:endParaRPr>
          </a:p>
          <a:p>
            <a:pPr algn="ctr" indent="0" lvl="0" marL="0" marR="0" rtl="0">
              <a:lnSpc>
                <a:spcPct val="115000"/>
              </a:lnSpc>
              <a:spcBef>
                <a:spcPts val="0"/>
              </a:spcBef>
              <a:spcAft>
                <a:spcPts val="0"/>
              </a:spcAft>
              <a:buNone/>
            </a:pPr>
            <a:r>
              <a:rPr cap="none" i="0" lang="pt-BR" strike="noStrike" sz="1400" u="none">
                <a:solidFill>
                  <a:schemeClr val="lt1"/>
                </a:solidFill>
                <a:latin typeface="Montserrat"/>
                <a:ea typeface="Montserrat"/>
                <a:cs typeface="Montserrat"/>
                <a:sym typeface="Montserrat"/>
              </a:rPr>
              <a:t>Website URL</a:t>
            </a:r>
            <a:endParaRPr sz="1100">
              <a:latin typeface="Montserrat"/>
              <a:ea typeface="Montserrat"/>
              <a:cs typeface="Montserrat"/>
              <a:sym typeface="Montserrat"/>
            </a:endParaRPr>
          </a:p>
          <a:p>
            <a:pPr algn="ctr" indent="0" lvl="0" marL="0" marR="0" rtl="0">
              <a:lnSpc>
                <a:spcPct val="115000"/>
              </a:lnSpc>
              <a:spcBef>
                <a:spcPts val="0"/>
              </a:spcBef>
              <a:spcAft>
                <a:spcPts val="0"/>
              </a:spcAft>
              <a:buNone/>
            </a:pPr>
            <a:r>
              <a:rPr cap="none" i="0" lang="pt-BR" strike="noStrike" sz="1400" u="none">
                <a:solidFill>
                  <a:schemeClr val="lt1"/>
                </a:solidFill>
                <a:latin typeface="Montserrat"/>
                <a:ea typeface="Montserrat"/>
                <a:cs typeface="Montserrat"/>
                <a:sym typeface="Montserrat"/>
              </a:rPr>
              <a:t>Contact Info</a:t>
            </a:r>
            <a:endParaRPr sz="1100">
              <a:latin typeface="Montserrat"/>
              <a:ea typeface="Montserrat"/>
              <a:cs typeface="Montserrat"/>
              <a:sym typeface="Montserrat"/>
            </a:endParaRPr>
          </a:p>
          <a:p>
            <a:pPr algn="ctr" indent="0" lvl="0" marL="0" marR="0" rtl="0">
              <a:lnSpc>
                <a:spcPct val="115000"/>
              </a:lnSpc>
              <a:spcBef>
                <a:spcPts val="0"/>
              </a:spcBef>
              <a:spcAft>
                <a:spcPts val="0"/>
              </a:spcAft>
              <a:buNone/>
            </a:pPr>
            <a:r>
              <a:rPr cap="none" i="0" lang="pt-BR" strike="noStrike" sz="1400" u="none">
                <a:solidFill>
                  <a:schemeClr val="lt1"/>
                </a:solidFill>
                <a:latin typeface="Montserrat"/>
                <a:ea typeface="Montserrat"/>
                <a:cs typeface="Montserrat"/>
                <a:sym typeface="Montserrat"/>
              </a:rPr>
              <a:t>Established Date</a:t>
            </a:r>
            <a:endParaRPr sz="1100">
              <a:latin typeface="Montserrat"/>
              <a:ea typeface="Montserrat"/>
              <a:cs typeface="Montserrat"/>
              <a:sym typeface="Montserrat"/>
            </a:endParaRP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E6EBF0"/>
        </a:solidFill>
        <a:effectLst/>
      </p:bgPr>
    </p:bg>
    <p:spTree>
      <p:nvGrpSpPr>
        <p:cNvPr id="1" name="Shape 172"/>
        <p:cNvGrpSpPr/>
        <p:nvPr/>
      </p:nvGrpSpPr>
      <p:grpSpPr>
        <a:xfrm>
          <a:off x="0" y="0"/>
          <a:ext cx="0" cy="0"/>
          <a:chOff x="0" y="0"/>
          <a:chExt cx="0" cy="0"/>
        </a:xfrm>
      </p:grpSpPr>
      <p:sp>
        <p:nvSpPr>
          <p:cNvPr id="173" name="Google Shape;173;p32"/>
          <p:cNvSpPr/>
          <p:nvPr/>
        </p:nvSpPr>
        <p:spPr>
          <a:xfrm>
            <a:off x="0" y="227775"/>
            <a:ext cx="3203100" cy="548400"/>
          </a:xfrm>
          <a:prstGeom prst="rect">
            <a:avLst/>
          </a:prstGeom>
          <a:solidFill>
            <a:srgbClr val="F16334"/>
          </a:solidFill>
          <a:ln>
            <a:noFill/>
          </a:ln>
        </p:spPr>
        <p:txBody>
          <a:bodyPr anchor="ctr" anchorCtr="0" bIns="34275" lIns="68575" rIns="68575" spcFirstLastPara="1" tIns="34275" wrap="square">
            <a:noAutofit/>
          </a:bodyPr>
          <a:lstStyle/>
          <a:p>
            <a:pPr algn="ctr" indent="0" lvl="0" marL="0" marR="0" rtl="0">
              <a:spcBef>
                <a:spcPts val="0"/>
              </a:spcBef>
              <a:spcAft>
                <a:spcPts val="0"/>
              </a:spcAft>
              <a:buNone/>
            </a:pPr>
            <a:endParaRPr b="0" cap="none" i="0" strike="noStrike" sz="1400" u="none">
              <a:solidFill>
                <a:schemeClr val="lt1"/>
              </a:solidFill>
              <a:latin typeface="Calibri"/>
              <a:ea typeface="Calibri"/>
              <a:cs typeface="Calibri"/>
              <a:sym typeface="Calibri"/>
            </a:endParaRPr>
          </a:p>
        </p:txBody>
      </p:sp>
      <p:sp>
        <p:nvSpPr>
          <p:cNvPr id="174" name="Google Shape;174;p32"/>
          <p:cNvSpPr txBox="1">
            <a:spLocks noGrp="1"/>
          </p:cNvSpPr>
          <p:nvPr>
            <p:ph type="title"/>
          </p:nvPr>
        </p:nvSpPr>
        <p:spPr>
          <a:xfrm>
            <a:off x="319500" y="248925"/>
            <a:ext cx="3922500" cy="506100"/>
          </a:xfrm>
          <a:prstGeom prst="rect">
            <a:avLst/>
          </a:prstGeom>
          <a:noFill/>
          <a:ln>
            <a:noFill/>
          </a:ln>
        </p:spPr>
        <p:txBody>
          <a:bodyPr anchor="ctr" anchorCtr="0" bIns="34275" lIns="68575" rIns="68575" spcFirstLastPara="1" tIns="34275" wrap="square">
            <a:normAutofit/>
          </a:bodyPr>
          <a:lstStyle/>
          <a:p>
            <a:pPr algn="l" indent="0" lvl="0" marL="0" rtl="0">
              <a:lnSpc>
                <a:spcPct val="90000"/>
              </a:lnSpc>
              <a:spcBef>
                <a:spcPts val="0"/>
              </a:spcBef>
              <a:spcAft>
                <a:spcPts val="0"/>
              </a:spcAft>
              <a:buClr>
                <a:schemeClr val="lt1"/>
              </a:buClr>
              <a:buSzPts val="3000"/>
              <a:buFont typeface="Avenir"/>
              <a:buNone/>
            </a:pPr>
            <a:r>
              <a:rPr b="1" dirty="0" lang="pt-BR" sz="2000">
                <a:solidFill>
                  <a:schemeClr val="lt1"/>
                </a:solidFill>
                <a:latin typeface="Merriweather"/>
                <a:ea typeface="Merriweather"/>
                <a:cs typeface="Merriweather"/>
                <a:sym typeface="Merriweather"/>
              </a:rPr>
              <a:t>Company Summary</a:t>
            </a:r>
            <a:endParaRPr b="1" dirty="0" sz="2000">
              <a:solidFill>
                <a:schemeClr val="lt1"/>
              </a:solidFill>
              <a:latin typeface="Merriweather"/>
              <a:ea typeface="Merriweather"/>
              <a:cs typeface="Merriweather"/>
              <a:sym typeface="Merriweather"/>
            </a:endParaRPr>
          </a:p>
        </p:txBody>
      </p:sp>
      <p:sp>
        <p:nvSpPr>
          <p:cNvPr id="175" name="Google Shape;175;p32"/>
          <p:cNvSpPr txBox="1"/>
          <p:nvPr/>
        </p:nvSpPr>
        <p:spPr>
          <a:xfrm>
            <a:off x="324715" y="1043898"/>
            <a:ext cx="4236900" cy="2501100"/>
          </a:xfrm>
          <a:prstGeom prst="rect">
            <a:avLst/>
          </a:prstGeom>
          <a:noFill/>
          <a:ln>
            <a:noFill/>
          </a:ln>
        </p:spPr>
        <p:txBody>
          <a:bodyPr anchor="t" anchorCtr="0" bIns="34275" lIns="68575" rIns="68575" spcFirstLastPara="1" tIns="34275" wrap="square">
            <a:spAutoFit/>
          </a:bodyPr>
          <a:lstStyle/>
          <a:p>
            <a:pPr algn="l" indent="0" lvl="0" marL="0" marR="0" rtl="0">
              <a:spcBef>
                <a:spcPts val="0"/>
              </a:spcBef>
              <a:spcAft>
                <a:spcPts val="0"/>
              </a:spcAft>
              <a:buNone/>
            </a:pPr>
            <a:r>
              <a:rPr b="1" cap="none" i="1" lang="pt-BR" strike="noStrike" sz="1800" u="none">
                <a:solidFill>
                  <a:srgbClr val="222E39"/>
                </a:solidFill>
                <a:latin typeface="Montserrat"/>
                <a:ea typeface="Montserrat"/>
                <a:cs typeface="Montserrat"/>
                <a:sym typeface="Montserrat"/>
              </a:rPr>
              <a:t>Lorem ipsum dolor sit amet, consectetur adipiscing elit. </a:t>
            </a:r>
            <a:endParaRPr sz="1100">
              <a:solidFill>
                <a:srgbClr val="222E39"/>
              </a:solidFill>
              <a:latin typeface="Montserrat"/>
              <a:ea typeface="Montserrat"/>
              <a:cs typeface="Montserrat"/>
              <a:sym typeface="Montserrat"/>
            </a:endParaRPr>
          </a:p>
          <a:p>
            <a:pPr algn="l" indent="0" lvl="0" marL="0" marR="0" rtl="0">
              <a:spcBef>
                <a:spcPts val="0"/>
              </a:spcBef>
              <a:spcAft>
                <a:spcPts val="0"/>
              </a:spcAft>
              <a:buNone/>
            </a:pPr>
            <a:endParaRPr sz="1400">
              <a:solidFill>
                <a:srgbClr val="222E39"/>
              </a:solidFill>
              <a:latin typeface="Montserrat"/>
              <a:ea typeface="Montserrat"/>
              <a:cs typeface="Montserrat"/>
              <a:sym typeface="Montserrat"/>
            </a:endParaRPr>
          </a:p>
          <a:p>
            <a:pPr algn="l" indent="0" lvl="0" marL="0" marR="0" rtl="0">
              <a:spcBef>
                <a:spcPts val="0"/>
              </a:spcBef>
              <a:spcAft>
                <a:spcPts val="0"/>
              </a:spcAft>
              <a:buNone/>
            </a:pPr>
            <a:r>
              <a:rPr lang="pt-BR" sz="1200">
                <a:solidFill>
                  <a:srgbClr val="222E39"/>
                </a:solidFill>
                <a:latin typeface="Montserrat"/>
                <a:ea typeface="Montserrat"/>
                <a:cs typeface="Montserrat"/>
                <a:sym typeface="Montserrat"/>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sz="1200">
              <a:solidFill>
                <a:srgbClr val="222E39"/>
              </a:solidFill>
              <a:latin typeface="Montserrat"/>
              <a:ea typeface="Montserrat"/>
              <a:cs typeface="Montserrat"/>
              <a:sym typeface="Montserrat"/>
            </a:endParaRPr>
          </a:p>
          <a:p>
            <a:pPr algn="l" indent="0" lvl="0" marL="0" marR="0" rtl="0">
              <a:spcBef>
                <a:spcPts val="0"/>
              </a:spcBef>
              <a:spcAft>
                <a:spcPts val="0"/>
              </a:spcAft>
              <a:buNone/>
            </a:pPr>
            <a:endParaRPr sz="1200">
              <a:solidFill>
                <a:srgbClr val="222E39"/>
              </a:solidFill>
              <a:latin typeface="Montserrat"/>
              <a:ea typeface="Montserrat"/>
              <a:cs typeface="Montserrat"/>
              <a:sym typeface="Montserrat"/>
            </a:endParaRPr>
          </a:p>
          <a:p>
            <a:pPr algn="l" indent="0" lvl="0" marL="0" marR="0" rtl="0">
              <a:spcBef>
                <a:spcPts val="0"/>
              </a:spcBef>
              <a:spcAft>
                <a:spcPts val="0"/>
              </a:spcAft>
              <a:buNone/>
            </a:pPr>
            <a:r>
              <a:rPr lang="pt-BR" sz="1200">
                <a:solidFill>
                  <a:srgbClr val="222E39"/>
                </a:solidFill>
                <a:latin typeface="Montserrat"/>
                <a:ea typeface="Montserrat"/>
                <a:cs typeface="Montserrat"/>
                <a:sym typeface="Montserrat"/>
              </a:rPr>
              <a:t>Sed tempor massa sed porttitor tincidunt. Mauris vel velit vitae massa facilisis laoreet ac in ligula. </a:t>
            </a:r>
            <a:endParaRPr sz="1200">
              <a:solidFill>
                <a:srgbClr val="222E39"/>
              </a:solidFill>
              <a:latin typeface="Montserrat"/>
              <a:ea typeface="Montserrat"/>
              <a:cs typeface="Montserrat"/>
              <a:sym typeface="Montserrat"/>
            </a:endParaRPr>
          </a:p>
        </p:txBody>
      </p:sp>
      <p:sp>
        <p:nvSpPr>
          <p:cNvPr id="176" name="Google Shape;176;p32"/>
          <p:cNvSpPr/>
          <p:nvPr/>
        </p:nvSpPr>
        <p:spPr>
          <a:xfrm>
            <a:off x="7041450" y="0"/>
            <a:ext cx="2102400" cy="5143500"/>
          </a:xfrm>
          <a:prstGeom prst="rect">
            <a:avLst/>
          </a:prstGeom>
          <a:solidFill>
            <a:srgbClr val="00685E"/>
          </a:solidFill>
          <a:ln>
            <a:noFill/>
          </a:ln>
        </p:spPr>
        <p:txBody>
          <a:bodyPr anchor="ctr" anchorCtr="0" bIns="91425" lIns="91425" rIns="91425" spcFirstLastPara="1" tIns="91425" wrap="square">
            <a:noAutofit/>
          </a:bodyPr>
          <a:lstStyle/>
          <a:p>
            <a:pPr algn="l" indent="0" lvl="0" marL="0" rtl="0">
              <a:spcBef>
                <a:spcPts val="0"/>
              </a:spcBef>
              <a:spcAft>
                <a:spcPts val="0"/>
              </a:spcAft>
              <a:buNone/>
            </a:pPr>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5"/>
          <a:stretch/>
        </p:blipFill>
        <p:spPr>
          <a:xfrm>
            <a:off x="5440512" y="227775"/>
            <a:ext cx="3178304" cy="467794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34485A"/>
        </a:solidFill>
        <a:effectLst/>
      </p:bgPr>
    </p:bg>
    <p:spTree>
      <p:nvGrpSpPr>
        <p:cNvPr id="1" name="Shape 181"/>
        <p:cNvGrpSpPr/>
        <p:nvPr/>
      </p:nvGrpSpPr>
      <p:grpSpPr>
        <a:xfrm>
          <a:off x="0" y="0"/>
          <a:ext cx="0" cy="0"/>
          <a:chOff x="0" y="0"/>
          <a:chExt cx="0" cy="0"/>
        </a:xfrm>
      </p:grpSpPr>
      <p:sp>
        <p:nvSpPr>
          <p:cNvPr id="14" name="Rectangle 13"/>
          <p:cNvSpPr/>
          <p:nvPr/>
        </p:nvSpPr>
        <p:spPr>
          <a:xfrm>
            <a:off x="0" y="-1"/>
            <a:ext cx="9144000" cy="5143501"/>
          </a:xfrm>
          <a:prstGeom prst="rect">
            <a:avLst/>
          </a:prstGeom>
          <a:solidFill>
            <a:srgbClr val="00685E"/>
          </a:solidFill>
          <a:ln>
            <a:solidFill>
              <a:srgbClr val="0068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182" name="Google Shape;182;p33"/>
          <p:cNvCxnSpPr/>
          <p:nvPr/>
        </p:nvCxnSpPr>
        <p:spPr>
          <a:xfrm>
            <a:off x="4571999" y="772391"/>
            <a:ext cx="1402800" cy="0"/>
          </a:xfrm>
          <a:prstGeom prst="straightConnector1">
            <a:avLst/>
          </a:prstGeom>
          <a:noFill/>
          <a:ln w="9525" cap="flat" cmpd="sng">
            <a:solidFill>
              <a:schemeClr val="lt1"/>
            </a:solidFill>
            <a:prstDash val="solid"/>
            <a:miter lim="800000"/>
            <a:headEnd type="none" w="sm" len="sm"/>
            <a:tailEnd type="none" w="sm" len="sm"/>
          </a:ln>
        </p:spPr>
      </p:cxnSp>
      <p:cxnSp>
        <p:nvCxnSpPr>
          <p:cNvPr id="183" name="Google Shape;183;p33"/>
          <p:cNvCxnSpPr/>
          <p:nvPr/>
        </p:nvCxnSpPr>
        <p:spPr>
          <a:xfrm>
            <a:off x="3169225" y="1302328"/>
            <a:ext cx="1402800" cy="0"/>
          </a:xfrm>
          <a:prstGeom prst="straightConnector1">
            <a:avLst/>
          </a:prstGeom>
          <a:noFill/>
          <a:ln w="9525" cap="flat" cmpd="sng">
            <a:solidFill>
              <a:schemeClr val="lt1"/>
            </a:solidFill>
            <a:prstDash val="solid"/>
            <a:miter lim="800000"/>
            <a:headEnd type="none" w="sm" len="sm"/>
            <a:tailEnd type="none" w="sm" len="sm"/>
          </a:ln>
        </p:spPr>
      </p:cxnSp>
      <p:cxnSp>
        <p:nvCxnSpPr>
          <p:cNvPr id="184" name="Google Shape;184;p33"/>
          <p:cNvCxnSpPr/>
          <p:nvPr/>
        </p:nvCxnSpPr>
        <p:spPr>
          <a:xfrm>
            <a:off x="4571999" y="2476501"/>
            <a:ext cx="1402800" cy="0"/>
          </a:xfrm>
          <a:prstGeom prst="straightConnector1">
            <a:avLst/>
          </a:prstGeom>
          <a:noFill/>
          <a:ln w="9525" cap="flat" cmpd="sng">
            <a:solidFill>
              <a:schemeClr val="lt1"/>
            </a:solidFill>
            <a:prstDash val="solid"/>
            <a:miter lim="800000"/>
            <a:headEnd type="none" w="sm" len="sm"/>
            <a:tailEnd type="none" w="sm" len="sm"/>
          </a:ln>
        </p:spPr>
      </p:cxnSp>
      <p:cxnSp>
        <p:nvCxnSpPr>
          <p:cNvPr id="185" name="Google Shape;185;p33"/>
          <p:cNvCxnSpPr/>
          <p:nvPr/>
        </p:nvCxnSpPr>
        <p:spPr>
          <a:xfrm>
            <a:off x="3169225" y="2819401"/>
            <a:ext cx="1402800" cy="0"/>
          </a:xfrm>
          <a:prstGeom prst="straightConnector1">
            <a:avLst/>
          </a:prstGeom>
          <a:noFill/>
          <a:ln w="9525" cap="flat" cmpd="sng">
            <a:solidFill>
              <a:schemeClr val="lt1"/>
            </a:solidFill>
            <a:prstDash val="solid"/>
            <a:miter lim="800000"/>
            <a:headEnd type="none" w="sm" len="sm"/>
            <a:tailEnd type="none" w="sm" len="sm"/>
          </a:ln>
        </p:spPr>
      </p:cxnSp>
      <p:cxnSp>
        <p:nvCxnSpPr>
          <p:cNvPr id="186" name="Google Shape;186;p33"/>
          <p:cNvCxnSpPr/>
          <p:nvPr/>
        </p:nvCxnSpPr>
        <p:spPr>
          <a:xfrm>
            <a:off x="4571999" y="3858492"/>
            <a:ext cx="1402800" cy="0"/>
          </a:xfrm>
          <a:prstGeom prst="straightConnector1">
            <a:avLst/>
          </a:prstGeom>
          <a:noFill/>
          <a:ln w="9525" cap="flat" cmpd="sng">
            <a:solidFill>
              <a:schemeClr val="lt1"/>
            </a:solidFill>
            <a:prstDash val="solid"/>
            <a:miter lim="800000"/>
            <a:headEnd type="none" w="sm" len="sm"/>
            <a:tailEnd type="none" w="sm" len="sm"/>
          </a:ln>
        </p:spPr>
      </p:cxnSp>
      <p:sp>
        <p:nvSpPr>
          <p:cNvPr id="187" name="Google Shape;187;p33"/>
          <p:cNvSpPr txBox="1"/>
          <p:nvPr/>
        </p:nvSpPr>
        <p:spPr>
          <a:xfrm>
            <a:off x="1596475" y="1199425"/>
            <a:ext cx="1629900" cy="8850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pt-BR" sz="1000" b="1" dirty="0">
                <a:solidFill>
                  <a:srgbClr val="F16334"/>
                </a:solidFill>
                <a:latin typeface="Montserrat"/>
                <a:ea typeface="Montserrat"/>
                <a:cs typeface="Montserrat"/>
                <a:sym typeface="Montserrat"/>
              </a:rPr>
              <a:t>MM/DD/YYYY</a:t>
            </a:r>
            <a:br>
              <a:rPr lang="pt-BR" sz="1000" b="1" dirty="0">
                <a:solidFill>
                  <a:srgbClr val="F16334"/>
                </a:solidFill>
                <a:latin typeface="Montserrat"/>
                <a:ea typeface="Montserrat"/>
                <a:cs typeface="Montserrat"/>
                <a:sym typeface="Montserrat"/>
              </a:rPr>
            </a:br>
            <a:endParaRPr sz="700" dirty="0">
              <a:solidFill>
                <a:srgbClr val="F16334"/>
              </a:solidFill>
              <a:latin typeface="Montserrat"/>
              <a:ea typeface="Montserrat"/>
              <a:cs typeface="Montserrat"/>
              <a:sym typeface="Montserrat"/>
            </a:endParaRPr>
          </a:p>
          <a:p>
            <a:pPr marL="0" marR="0" lvl="0" indent="0" algn="l" rtl="0">
              <a:spcBef>
                <a:spcPts val="0"/>
              </a:spcBef>
              <a:spcAft>
                <a:spcPts val="0"/>
              </a:spcAft>
              <a:buNone/>
            </a:pPr>
            <a:r>
              <a:rPr lang="pt-BR" sz="1200" dirty="0">
                <a:solidFill>
                  <a:schemeClr val="lt1"/>
                </a:solidFill>
                <a:latin typeface="Montserrat"/>
                <a:ea typeface="Montserrat"/>
                <a:cs typeface="Montserrat"/>
                <a:sym typeface="Montserrat"/>
              </a:rPr>
              <a:t>Description of company </a:t>
            </a:r>
            <a:endParaRPr sz="1100" dirty="0">
              <a:latin typeface="Montserrat"/>
              <a:ea typeface="Montserrat"/>
              <a:cs typeface="Montserrat"/>
              <a:sym typeface="Montserrat"/>
            </a:endParaRPr>
          </a:p>
          <a:p>
            <a:pPr marL="0" marR="0" lvl="0" indent="0" algn="l" rtl="0">
              <a:spcBef>
                <a:spcPts val="0"/>
              </a:spcBef>
              <a:spcAft>
                <a:spcPts val="0"/>
              </a:spcAft>
              <a:buNone/>
            </a:pPr>
            <a:r>
              <a:rPr lang="pt-BR" sz="1200" dirty="0">
                <a:solidFill>
                  <a:schemeClr val="lt1"/>
                </a:solidFill>
                <a:latin typeface="Montserrat"/>
                <a:ea typeface="Montserrat"/>
                <a:cs typeface="Montserrat"/>
                <a:sym typeface="Montserrat"/>
              </a:rPr>
              <a:t>milestone here.</a:t>
            </a:r>
            <a:endParaRPr sz="1100" dirty="0">
              <a:latin typeface="Montserrat"/>
              <a:ea typeface="Montserrat"/>
              <a:cs typeface="Montserrat"/>
              <a:sym typeface="Montserrat"/>
            </a:endParaRPr>
          </a:p>
        </p:txBody>
      </p:sp>
      <p:cxnSp>
        <p:nvCxnSpPr>
          <p:cNvPr id="188" name="Google Shape;188;p33"/>
          <p:cNvCxnSpPr/>
          <p:nvPr/>
        </p:nvCxnSpPr>
        <p:spPr>
          <a:xfrm>
            <a:off x="4572000" y="-42325"/>
            <a:ext cx="0" cy="4929600"/>
          </a:xfrm>
          <a:prstGeom prst="straightConnector1">
            <a:avLst/>
          </a:prstGeom>
          <a:noFill/>
          <a:ln w="76200" cap="flat" cmpd="sng">
            <a:solidFill>
              <a:schemeClr val="lt1"/>
            </a:solidFill>
            <a:prstDash val="solid"/>
            <a:miter lim="800000"/>
            <a:headEnd type="none" w="sm" len="sm"/>
            <a:tailEnd type="stealth" w="med" len="med"/>
          </a:ln>
        </p:spPr>
      </p:cxnSp>
      <p:sp>
        <p:nvSpPr>
          <p:cNvPr id="189" name="Google Shape;189;p33"/>
          <p:cNvSpPr txBox="1"/>
          <p:nvPr/>
        </p:nvSpPr>
        <p:spPr>
          <a:xfrm>
            <a:off x="1596475" y="2711425"/>
            <a:ext cx="1629900" cy="8850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pt-BR" sz="1000" b="1" dirty="0">
                <a:solidFill>
                  <a:srgbClr val="F16334"/>
                </a:solidFill>
                <a:latin typeface="Montserrat"/>
                <a:ea typeface="Montserrat"/>
                <a:cs typeface="Montserrat"/>
                <a:sym typeface="Montserrat"/>
              </a:rPr>
              <a:t>MM/DD/YYYY</a:t>
            </a:r>
            <a:br>
              <a:rPr lang="pt-BR" sz="1000" b="1" dirty="0">
                <a:solidFill>
                  <a:srgbClr val="F16334"/>
                </a:solidFill>
                <a:latin typeface="Montserrat"/>
                <a:ea typeface="Montserrat"/>
                <a:cs typeface="Montserrat"/>
                <a:sym typeface="Montserrat"/>
              </a:rPr>
            </a:br>
            <a:endParaRPr sz="700" dirty="0">
              <a:solidFill>
                <a:srgbClr val="F16334"/>
              </a:solidFill>
              <a:latin typeface="Montserrat"/>
              <a:ea typeface="Montserrat"/>
              <a:cs typeface="Montserrat"/>
              <a:sym typeface="Montserrat"/>
            </a:endParaRPr>
          </a:p>
          <a:p>
            <a:pPr marL="0" marR="0" lvl="0" indent="0" algn="l" rtl="0">
              <a:spcBef>
                <a:spcPts val="0"/>
              </a:spcBef>
              <a:spcAft>
                <a:spcPts val="0"/>
              </a:spcAft>
              <a:buNone/>
            </a:pPr>
            <a:r>
              <a:rPr lang="pt-BR" sz="1200" dirty="0">
                <a:solidFill>
                  <a:schemeClr val="lt1"/>
                </a:solidFill>
                <a:latin typeface="Montserrat"/>
                <a:ea typeface="Montserrat"/>
                <a:cs typeface="Montserrat"/>
                <a:sym typeface="Montserrat"/>
              </a:rPr>
              <a:t>Description of company </a:t>
            </a:r>
            <a:endParaRPr sz="1100" dirty="0">
              <a:latin typeface="Montserrat"/>
              <a:ea typeface="Montserrat"/>
              <a:cs typeface="Montserrat"/>
              <a:sym typeface="Montserrat"/>
            </a:endParaRPr>
          </a:p>
          <a:p>
            <a:pPr marL="0" marR="0" lvl="0" indent="0" algn="l" rtl="0">
              <a:spcBef>
                <a:spcPts val="0"/>
              </a:spcBef>
              <a:spcAft>
                <a:spcPts val="0"/>
              </a:spcAft>
              <a:buNone/>
            </a:pPr>
            <a:r>
              <a:rPr lang="pt-BR" sz="1200" dirty="0">
                <a:solidFill>
                  <a:schemeClr val="lt1"/>
                </a:solidFill>
                <a:latin typeface="Montserrat"/>
                <a:ea typeface="Montserrat"/>
                <a:cs typeface="Montserrat"/>
                <a:sym typeface="Montserrat"/>
              </a:rPr>
              <a:t>milestone here.</a:t>
            </a:r>
            <a:endParaRPr sz="1100" dirty="0">
              <a:latin typeface="Montserrat"/>
              <a:ea typeface="Montserrat"/>
              <a:cs typeface="Montserrat"/>
              <a:sym typeface="Montserrat"/>
            </a:endParaRPr>
          </a:p>
        </p:txBody>
      </p:sp>
      <p:sp>
        <p:nvSpPr>
          <p:cNvPr id="190" name="Google Shape;190;p33"/>
          <p:cNvSpPr txBox="1"/>
          <p:nvPr/>
        </p:nvSpPr>
        <p:spPr>
          <a:xfrm>
            <a:off x="5952250" y="387125"/>
            <a:ext cx="1629900" cy="885000"/>
          </a:xfrm>
          <a:prstGeom prst="rect">
            <a:avLst/>
          </a:prstGeom>
          <a:noFill/>
          <a:ln>
            <a:noFill/>
          </a:ln>
        </p:spPr>
        <p:txBody>
          <a:bodyPr spcFirstLastPara="1" wrap="square" lIns="68575" tIns="34275" rIns="68575" bIns="34275" anchor="t" anchorCtr="0">
            <a:spAutoFit/>
          </a:bodyPr>
          <a:lstStyle/>
          <a:p>
            <a:pPr marL="0" marR="0" lvl="0" indent="0" algn="r" rtl="0">
              <a:spcBef>
                <a:spcPts val="0"/>
              </a:spcBef>
              <a:spcAft>
                <a:spcPts val="0"/>
              </a:spcAft>
              <a:buNone/>
            </a:pPr>
            <a:r>
              <a:rPr lang="pt-BR" sz="1000" b="1" dirty="0">
                <a:solidFill>
                  <a:srgbClr val="F16334"/>
                </a:solidFill>
                <a:latin typeface="Montserrat"/>
                <a:ea typeface="Montserrat"/>
                <a:cs typeface="Montserrat"/>
                <a:sym typeface="Montserrat"/>
              </a:rPr>
              <a:t>MM/DD/YYYY</a:t>
            </a:r>
            <a:br>
              <a:rPr lang="pt-BR" sz="1000" b="1" dirty="0">
                <a:solidFill>
                  <a:srgbClr val="F16334"/>
                </a:solidFill>
                <a:latin typeface="Montserrat"/>
                <a:ea typeface="Montserrat"/>
                <a:cs typeface="Montserrat"/>
                <a:sym typeface="Montserrat"/>
              </a:rPr>
            </a:br>
            <a:endParaRPr sz="700" dirty="0">
              <a:solidFill>
                <a:srgbClr val="F16334"/>
              </a:solidFill>
              <a:latin typeface="Montserrat"/>
              <a:ea typeface="Montserrat"/>
              <a:cs typeface="Montserrat"/>
              <a:sym typeface="Montserrat"/>
            </a:endParaRPr>
          </a:p>
          <a:p>
            <a:pPr marL="0" marR="0" lvl="0" indent="0" algn="r" rtl="0">
              <a:spcBef>
                <a:spcPts val="0"/>
              </a:spcBef>
              <a:spcAft>
                <a:spcPts val="0"/>
              </a:spcAft>
              <a:buNone/>
            </a:pPr>
            <a:r>
              <a:rPr lang="pt-BR" sz="1200" dirty="0">
                <a:solidFill>
                  <a:schemeClr val="lt1"/>
                </a:solidFill>
                <a:latin typeface="Montserrat"/>
                <a:ea typeface="Montserrat"/>
                <a:cs typeface="Montserrat"/>
                <a:sym typeface="Montserrat"/>
              </a:rPr>
              <a:t>Description of company </a:t>
            </a:r>
            <a:endParaRPr sz="1100" dirty="0">
              <a:latin typeface="Montserrat"/>
              <a:ea typeface="Montserrat"/>
              <a:cs typeface="Montserrat"/>
              <a:sym typeface="Montserrat"/>
            </a:endParaRPr>
          </a:p>
          <a:p>
            <a:pPr marL="0" marR="0" lvl="0" indent="0" algn="r" rtl="0">
              <a:spcBef>
                <a:spcPts val="0"/>
              </a:spcBef>
              <a:spcAft>
                <a:spcPts val="0"/>
              </a:spcAft>
              <a:buNone/>
            </a:pPr>
            <a:r>
              <a:rPr lang="pt-BR" sz="1200" dirty="0">
                <a:solidFill>
                  <a:schemeClr val="lt1"/>
                </a:solidFill>
                <a:latin typeface="Montserrat"/>
                <a:ea typeface="Montserrat"/>
                <a:cs typeface="Montserrat"/>
                <a:sym typeface="Montserrat"/>
              </a:rPr>
              <a:t>milestone here.</a:t>
            </a:r>
            <a:endParaRPr sz="1100" dirty="0">
              <a:latin typeface="Montserrat"/>
              <a:ea typeface="Montserrat"/>
              <a:cs typeface="Montserrat"/>
              <a:sym typeface="Montserrat"/>
            </a:endParaRPr>
          </a:p>
        </p:txBody>
      </p:sp>
      <p:sp>
        <p:nvSpPr>
          <p:cNvPr id="191" name="Google Shape;191;p33"/>
          <p:cNvSpPr txBox="1"/>
          <p:nvPr/>
        </p:nvSpPr>
        <p:spPr>
          <a:xfrm>
            <a:off x="5952250" y="2034000"/>
            <a:ext cx="1629900" cy="885000"/>
          </a:xfrm>
          <a:prstGeom prst="rect">
            <a:avLst/>
          </a:prstGeom>
          <a:noFill/>
          <a:ln>
            <a:noFill/>
          </a:ln>
        </p:spPr>
        <p:txBody>
          <a:bodyPr spcFirstLastPara="1" wrap="square" lIns="68575" tIns="34275" rIns="68575" bIns="34275" anchor="t" anchorCtr="0">
            <a:spAutoFit/>
          </a:bodyPr>
          <a:lstStyle/>
          <a:p>
            <a:pPr marL="0" marR="0" lvl="0" indent="0" algn="r" rtl="0">
              <a:spcBef>
                <a:spcPts val="0"/>
              </a:spcBef>
              <a:spcAft>
                <a:spcPts val="0"/>
              </a:spcAft>
              <a:buNone/>
            </a:pPr>
            <a:r>
              <a:rPr lang="pt-BR" sz="1000" b="1" dirty="0">
                <a:solidFill>
                  <a:srgbClr val="F16334"/>
                </a:solidFill>
                <a:latin typeface="Montserrat"/>
                <a:ea typeface="Montserrat"/>
                <a:cs typeface="Montserrat"/>
                <a:sym typeface="Montserrat"/>
              </a:rPr>
              <a:t>MM/DD/YYYY</a:t>
            </a:r>
            <a:br>
              <a:rPr lang="pt-BR" sz="1000" b="1" dirty="0">
                <a:solidFill>
                  <a:srgbClr val="F16334"/>
                </a:solidFill>
                <a:latin typeface="Montserrat"/>
                <a:ea typeface="Montserrat"/>
                <a:cs typeface="Montserrat"/>
                <a:sym typeface="Montserrat"/>
              </a:rPr>
            </a:br>
            <a:endParaRPr sz="700" dirty="0">
              <a:solidFill>
                <a:srgbClr val="F16334"/>
              </a:solidFill>
              <a:latin typeface="Montserrat"/>
              <a:ea typeface="Montserrat"/>
              <a:cs typeface="Montserrat"/>
              <a:sym typeface="Montserrat"/>
            </a:endParaRPr>
          </a:p>
          <a:p>
            <a:pPr marL="0" marR="0" lvl="0" indent="0" algn="r" rtl="0">
              <a:spcBef>
                <a:spcPts val="0"/>
              </a:spcBef>
              <a:spcAft>
                <a:spcPts val="0"/>
              </a:spcAft>
              <a:buNone/>
            </a:pPr>
            <a:r>
              <a:rPr lang="pt-BR" sz="1200" dirty="0">
                <a:solidFill>
                  <a:schemeClr val="lt1"/>
                </a:solidFill>
                <a:latin typeface="Montserrat"/>
                <a:ea typeface="Montserrat"/>
                <a:cs typeface="Montserrat"/>
                <a:sym typeface="Montserrat"/>
              </a:rPr>
              <a:t>Description of company </a:t>
            </a:r>
            <a:endParaRPr sz="1100" dirty="0">
              <a:latin typeface="Montserrat"/>
              <a:ea typeface="Montserrat"/>
              <a:cs typeface="Montserrat"/>
              <a:sym typeface="Montserrat"/>
            </a:endParaRPr>
          </a:p>
          <a:p>
            <a:pPr marL="0" marR="0" lvl="0" indent="0" algn="r" rtl="0">
              <a:spcBef>
                <a:spcPts val="0"/>
              </a:spcBef>
              <a:spcAft>
                <a:spcPts val="0"/>
              </a:spcAft>
              <a:buNone/>
            </a:pPr>
            <a:r>
              <a:rPr lang="pt-BR" sz="1200" dirty="0">
                <a:solidFill>
                  <a:schemeClr val="lt1"/>
                </a:solidFill>
                <a:latin typeface="Montserrat"/>
                <a:ea typeface="Montserrat"/>
                <a:cs typeface="Montserrat"/>
                <a:sym typeface="Montserrat"/>
              </a:rPr>
              <a:t>milestone here.</a:t>
            </a:r>
            <a:endParaRPr sz="1100" dirty="0">
              <a:latin typeface="Montserrat"/>
              <a:ea typeface="Montserrat"/>
              <a:cs typeface="Montserrat"/>
              <a:sym typeface="Montserrat"/>
            </a:endParaRPr>
          </a:p>
        </p:txBody>
      </p:sp>
      <p:sp>
        <p:nvSpPr>
          <p:cNvPr id="192" name="Google Shape;192;p33"/>
          <p:cNvSpPr txBox="1"/>
          <p:nvPr/>
        </p:nvSpPr>
        <p:spPr>
          <a:xfrm>
            <a:off x="5952250" y="3469200"/>
            <a:ext cx="1629900" cy="885000"/>
          </a:xfrm>
          <a:prstGeom prst="rect">
            <a:avLst/>
          </a:prstGeom>
          <a:noFill/>
          <a:ln>
            <a:noFill/>
          </a:ln>
        </p:spPr>
        <p:txBody>
          <a:bodyPr spcFirstLastPara="1" wrap="square" lIns="68575" tIns="34275" rIns="68575" bIns="34275" anchor="t" anchorCtr="0">
            <a:spAutoFit/>
          </a:bodyPr>
          <a:lstStyle/>
          <a:p>
            <a:pPr marL="0" marR="0" lvl="0" indent="0" algn="r" rtl="0">
              <a:spcBef>
                <a:spcPts val="0"/>
              </a:spcBef>
              <a:spcAft>
                <a:spcPts val="0"/>
              </a:spcAft>
              <a:buNone/>
            </a:pPr>
            <a:r>
              <a:rPr lang="pt-BR" sz="1000" b="1" dirty="0">
                <a:solidFill>
                  <a:srgbClr val="F16334"/>
                </a:solidFill>
                <a:latin typeface="Montserrat"/>
                <a:ea typeface="Montserrat"/>
                <a:cs typeface="Montserrat"/>
                <a:sym typeface="Montserrat"/>
              </a:rPr>
              <a:t>MM/DD/YYYY</a:t>
            </a:r>
            <a:br>
              <a:rPr lang="pt-BR" sz="1000" b="1" dirty="0">
                <a:solidFill>
                  <a:srgbClr val="F16334"/>
                </a:solidFill>
                <a:latin typeface="Montserrat"/>
                <a:ea typeface="Montserrat"/>
                <a:cs typeface="Montserrat"/>
                <a:sym typeface="Montserrat"/>
              </a:rPr>
            </a:br>
            <a:endParaRPr sz="700" dirty="0">
              <a:solidFill>
                <a:srgbClr val="F16334"/>
              </a:solidFill>
              <a:latin typeface="Montserrat"/>
              <a:ea typeface="Montserrat"/>
              <a:cs typeface="Montserrat"/>
              <a:sym typeface="Montserrat"/>
            </a:endParaRPr>
          </a:p>
          <a:p>
            <a:pPr marL="0" marR="0" lvl="0" indent="0" algn="r" rtl="0">
              <a:spcBef>
                <a:spcPts val="0"/>
              </a:spcBef>
              <a:spcAft>
                <a:spcPts val="0"/>
              </a:spcAft>
              <a:buNone/>
            </a:pPr>
            <a:r>
              <a:rPr lang="pt-BR" sz="1200" dirty="0">
                <a:solidFill>
                  <a:schemeClr val="lt1"/>
                </a:solidFill>
                <a:latin typeface="Montserrat"/>
                <a:ea typeface="Montserrat"/>
                <a:cs typeface="Montserrat"/>
                <a:sym typeface="Montserrat"/>
              </a:rPr>
              <a:t>Description of company </a:t>
            </a:r>
            <a:endParaRPr sz="1100" dirty="0">
              <a:latin typeface="Montserrat"/>
              <a:ea typeface="Montserrat"/>
              <a:cs typeface="Montserrat"/>
              <a:sym typeface="Montserrat"/>
            </a:endParaRPr>
          </a:p>
          <a:p>
            <a:pPr marL="0" marR="0" lvl="0" indent="0" algn="r" rtl="0">
              <a:spcBef>
                <a:spcPts val="0"/>
              </a:spcBef>
              <a:spcAft>
                <a:spcPts val="0"/>
              </a:spcAft>
              <a:buNone/>
            </a:pPr>
            <a:r>
              <a:rPr lang="pt-BR" sz="1200" dirty="0">
                <a:solidFill>
                  <a:schemeClr val="lt1"/>
                </a:solidFill>
                <a:latin typeface="Montserrat"/>
                <a:ea typeface="Montserrat"/>
                <a:cs typeface="Montserrat"/>
                <a:sym typeface="Montserrat"/>
              </a:rPr>
              <a:t>milestone here.</a:t>
            </a:r>
            <a:endParaRPr sz="1100" dirty="0">
              <a:latin typeface="Montserrat"/>
              <a:ea typeface="Montserrat"/>
              <a:cs typeface="Montserrat"/>
              <a:sym typeface="Montserra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7"/>
        <p:cNvGrpSpPr/>
        <p:nvPr/>
      </p:nvGrpSpPr>
      <p:grpSpPr>
        <a:xfrm>
          <a:off x="0" y="0"/>
          <a:ext cx="0" cy="0"/>
          <a:chOff x="0" y="0"/>
          <a:chExt cx="0" cy="0"/>
        </a:xfrm>
      </p:grpSpPr>
      <p:sp>
        <p:nvSpPr>
          <p:cNvPr id="198" name="Google Shape;198;p34"/>
          <p:cNvSpPr/>
          <p:nvPr/>
        </p:nvSpPr>
        <p:spPr>
          <a:xfrm>
            <a:off x="0" y="0"/>
            <a:ext cx="9144000" cy="1441500"/>
          </a:xfrm>
          <a:prstGeom prst="rect">
            <a:avLst/>
          </a:prstGeom>
          <a:solidFill>
            <a:srgbClr val="00685E"/>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202" name="Google Shape;202;p34"/>
          <p:cNvSpPr txBox="1">
            <a:spLocks noGrp="1"/>
          </p:cNvSpPr>
          <p:nvPr>
            <p:ph type="title"/>
          </p:nvPr>
        </p:nvSpPr>
        <p:spPr>
          <a:xfrm>
            <a:off x="0" y="294825"/>
            <a:ext cx="9144000" cy="506100"/>
          </a:xfrm>
          <a:prstGeom prst="rect">
            <a:avLst/>
          </a:prstGeom>
          <a:noFill/>
          <a:ln>
            <a:noFill/>
          </a:ln>
        </p:spPr>
        <p:txBody>
          <a:bodyPr spcFirstLastPara="1" wrap="square" lIns="68575" tIns="34275" rIns="68575" bIns="34275" anchor="ctr" anchorCtr="0">
            <a:normAutofit/>
          </a:bodyPr>
          <a:lstStyle/>
          <a:p>
            <a:pPr marL="0" lvl="0" indent="0" algn="ctr" rtl="0">
              <a:lnSpc>
                <a:spcPct val="90000"/>
              </a:lnSpc>
              <a:spcBef>
                <a:spcPts val="0"/>
              </a:spcBef>
              <a:spcAft>
                <a:spcPts val="0"/>
              </a:spcAft>
              <a:buClr>
                <a:schemeClr val="lt1"/>
              </a:buClr>
              <a:buSzPts val="3000"/>
              <a:buFont typeface="Avenir"/>
              <a:buNone/>
            </a:pPr>
            <a:r>
              <a:rPr lang="pt-BR" sz="2400" b="1">
                <a:solidFill>
                  <a:schemeClr val="lt1"/>
                </a:solidFill>
                <a:latin typeface="Merriweather"/>
                <a:ea typeface="Merriweather"/>
                <a:cs typeface="Merriweather"/>
                <a:sym typeface="Merriweather"/>
              </a:rPr>
              <a:t>Meet the Team</a:t>
            </a:r>
            <a:endParaRPr sz="2400" b="1">
              <a:solidFill>
                <a:schemeClr val="lt1"/>
              </a:solidFill>
              <a:latin typeface="Merriweather"/>
              <a:ea typeface="Merriweather"/>
              <a:cs typeface="Merriweather"/>
              <a:sym typeface="Merriweather"/>
            </a:endParaRPr>
          </a:p>
        </p:txBody>
      </p:sp>
      <p:sp>
        <p:nvSpPr>
          <p:cNvPr id="203" name="Google Shape;203;p34"/>
          <p:cNvSpPr/>
          <p:nvPr/>
        </p:nvSpPr>
        <p:spPr>
          <a:xfrm>
            <a:off x="437775" y="4441725"/>
            <a:ext cx="2466900" cy="405600"/>
          </a:xfrm>
          <a:prstGeom prst="rect">
            <a:avLst/>
          </a:prstGeom>
          <a:solidFill>
            <a:schemeClr val="bg1">
              <a:lumMod val="75000"/>
            </a:schemeClr>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204" name="Google Shape;204;p34"/>
          <p:cNvSpPr txBox="1"/>
          <p:nvPr/>
        </p:nvSpPr>
        <p:spPr>
          <a:xfrm>
            <a:off x="412075" y="4532925"/>
            <a:ext cx="2466900" cy="2232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000" b="1">
                <a:solidFill>
                  <a:srgbClr val="34485A"/>
                </a:solidFill>
                <a:latin typeface="Montserrat"/>
                <a:ea typeface="Montserrat"/>
                <a:cs typeface="Montserrat"/>
                <a:sym typeface="Montserrat"/>
              </a:rPr>
              <a:t>FIRST NAME LAST NAME</a:t>
            </a:r>
            <a:endParaRPr sz="1100">
              <a:solidFill>
                <a:srgbClr val="34485A"/>
              </a:solidFill>
              <a:latin typeface="Montserrat"/>
              <a:ea typeface="Montserrat"/>
              <a:cs typeface="Montserrat"/>
              <a:sym typeface="Montserrat"/>
            </a:endParaRPr>
          </a:p>
        </p:txBody>
      </p:sp>
      <p:sp>
        <p:nvSpPr>
          <p:cNvPr id="205" name="Google Shape;205;p34"/>
          <p:cNvSpPr/>
          <p:nvPr/>
        </p:nvSpPr>
        <p:spPr>
          <a:xfrm>
            <a:off x="3255425" y="4441725"/>
            <a:ext cx="2466900" cy="405600"/>
          </a:xfrm>
          <a:prstGeom prst="rect">
            <a:avLst/>
          </a:prstGeom>
          <a:solidFill>
            <a:schemeClr val="bg1">
              <a:lumMod val="75000"/>
            </a:schemeClr>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206" name="Google Shape;206;p34"/>
          <p:cNvSpPr txBox="1"/>
          <p:nvPr/>
        </p:nvSpPr>
        <p:spPr>
          <a:xfrm>
            <a:off x="3229725" y="4532925"/>
            <a:ext cx="2466900" cy="2232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000" b="1">
                <a:solidFill>
                  <a:srgbClr val="34485A"/>
                </a:solidFill>
                <a:latin typeface="Montserrat"/>
                <a:ea typeface="Montserrat"/>
                <a:cs typeface="Montserrat"/>
                <a:sym typeface="Montserrat"/>
              </a:rPr>
              <a:t>FIRST NAME LAST NAME</a:t>
            </a:r>
            <a:endParaRPr sz="1100">
              <a:solidFill>
                <a:srgbClr val="34485A"/>
              </a:solidFill>
              <a:latin typeface="Montserrat"/>
              <a:ea typeface="Montserrat"/>
              <a:cs typeface="Montserrat"/>
              <a:sym typeface="Montserrat"/>
            </a:endParaRPr>
          </a:p>
        </p:txBody>
      </p:sp>
      <p:sp>
        <p:nvSpPr>
          <p:cNvPr id="207" name="Google Shape;207;p34"/>
          <p:cNvSpPr/>
          <p:nvPr/>
        </p:nvSpPr>
        <p:spPr>
          <a:xfrm>
            <a:off x="6047375" y="4441725"/>
            <a:ext cx="2466900" cy="405600"/>
          </a:xfrm>
          <a:prstGeom prst="rect">
            <a:avLst/>
          </a:prstGeom>
          <a:solidFill>
            <a:schemeClr val="bg1">
              <a:lumMod val="75000"/>
            </a:schemeClr>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208" name="Google Shape;208;p34"/>
          <p:cNvSpPr txBox="1"/>
          <p:nvPr/>
        </p:nvSpPr>
        <p:spPr>
          <a:xfrm>
            <a:off x="6021675" y="4532925"/>
            <a:ext cx="2466900" cy="2232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000" b="1">
                <a:solidFill>
                  <a:srgbClr val="34485A"/>
                </a:solidFill>
                <a:latin typeface="Montserrat"/>
                <a:ea typeface="Montserrat"/>
                <a:cs typeface="Montserrat"/>
                <a:sym typeface="Montserrat"/>
              </a:rPr>
              <a:t>FIRST NAME LAST NAME</a:t>
            </a:r>
            <a:endParaRPr sz="1100">
              <a:solidFill>
                <a:srgbClr val="34485A"/>
              </a:solidFill>
              <a:latin typeface="Montserrat"/>
              <a:ea typeface="Montserrat"/>
              <a:cs typeface="Montserrat"/>
              <a:sym typeface="Montserra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575" y="1105483"/>
            <a:ext cx="2206784" cy="3331833"/>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6809" y="1105483"/>
            <a:ext cx="2183102" cy="3338767"/>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68006" y="1105483"/>
            <a:ext cx="2247066" cy="333183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5"/>
          <p:cNvSpPr/>
          <p:nvPr/>
        </p:nvSpPr>
        <p:spPr>
          <a:xfrm>
            <a:off x="300550" y="423450"/>
            <a:ext cx="2706300" cy="4296600"/>
          </a:xfrm>
          <a:prstGeom prst="rect">
            <a:avLst/>
          </a:prstGeom>
          <a:solidFill>
            <a:srgbClr val="00897C"/>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14" name="Google Shape;214;p35"/>
          <p:cNvSpPr txBox="1">
            <a:spLocks noGrp="1"/>
          </p:cNvSpPr>
          <p:nvPr>
            <p:ph type="title"/>
          </p:nvPr>
        </p:nvSpPr>
        <p:spPr>
          <a:xfrm>
            <a:off x="502525" y="661075"/>
            <a:ext cx="2504400" cy="5367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lt1"/>
              </a:buClr>
              <a:buSzPts val="3000"/>
              <a:buFont typeface="Avenir"/>
              <a:buNone/>
            </a:pPr>
            <a:r>
              <a:rPr lang="pt-BR" sz="2400" b="1">
                <a:solidFill>
                  <a:schemeClr val="lt1"/>
                </a:solidFill>
                <a:latin typeface="Merriweather"/>
                <a:ea typeface="Merriweather"/>
                <a:cs typeface="Merriweather"/>
                <a:sym typeface="Merriweather"/>
              </a:rPr>
              <a:t>Mission</a:t>
            </a:r>
            <a:endParaRPr sz="2400" b="1">
              <a:solidFill>
                <a:schemeClr val="lt1"/>
              </a:solidFill>
              <a:latin typeface="Merriweather"/>
              <a:ea typeface="Merriweather"/>
              <a:cs typeface="Merriweather"/>
              <a:sym typeface="Merriweather"/>
            </a:endParaRPr>
          </a:p>
        </p:txBody>
      </p:sp>
      <p:sp>
        <p:nvSpPr>
          <p:cNvPr id="215" name="Google Shape;215;p35"/>
          <p:cNvSpPr txBox="1"/>
          <p:nvPr/>
        </p:nvSpPr>
        <p:spPr>
          <a:xfrm>
            <a:off x="502525" y="1277825"/>
            <a:ext cx="2265600" cy="33939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pt-BR" sz="1200">
                <a:solidFill>
                  <a:schemeClr val="lt1"/>
                </a:solidFill>
                <a:latin typeface="Montserrat"/>
                <a:ea typeface="Montserrat"/>
                <a:cs typeface="Montserrat"/>
                <a:sym typeface="Montserrat"/>
              </a:rPr>
              <a:t>Pellentesque consectetur leo sem, tempor finibus ipsum vehicula eget. Nullam vel dui finibus, bibendum massa ac, accumsan sapien. </a:t>
            </a:r>
            <a:endParaRPr sz="900">
              <a:latin typeface="Montserrat"/>
              <a:ea typeface="Montserrat"/>
              <a:cs typeface="Montserrat"/>
              <a:sym typeface="Montserrat"/>
            </a:endParaRPr>
          </a:p>
          <a:p>
            <a:pPr marL="0" marR="0" lvl="0" indent="0" algn="l" rtl="0">
              <a:spcBef>
                <a:spcPts val="0"/>
              </a:spcBef>
              <a:spcAft>
                <a:spcPts val="0"/>
              </a:spcAft>
              <a:buNone/>
            </a:pPr>
            <a:endParaRPr sz="1200">
              <a:solidFill>
                <a:schemeClr val="lt1"/>
              </a:solidFill>
              <a:latin typeface="Montserrat"/>
              <a:ea typeface="Montserrat"/>
              <a:cs typeface="Montserrat"/>
              <a:sym typeface="Montserrat"/>
            </a:endParaRPr>
          </a:p>
          <a:p>
            <a:pPr marL="0" marR="0" lvl="0" indent="0" algn="l" rtl="0">
              <a:spcBef>
                <a:spcPts val="0"/>
              </a:spcBef>
              <a:spcAft>
                <a:spcPts val="0"/>
              </a:spcAft>
              <a:buNone/>
            </a:pPr>
            <a:r>
              <a:rPr lang="pt-BR" sz="1200">
                <a:solidFill>
                  <a:schemeClr val="lt1"/>
                </a:solidFill>
                <a:latin typeface="Montserrat"/>
                <a:ea typeface="Montserrat"/>
                <a:cs typeface="Montserrat"/>
                <a:sym typeface="Montserrat"/>
              </a:rPr>
              <a:t>Duis euismod nisi quam, vel faucibus orci cursus sed. Ut lectus odio, gravida a venenatis a, tincidunt vel est. Aenean posuere fermentum rutrum. </a:t>
            </a:r>
            <a:endParaRPr sz="900">
              <a:latin typeface="Montserrat"/>
              <a:ea typeface="Montserrat"/>
              <a:cs typeface="Montserrat"/>
              <a:sym typeface="Montserrat"/>
            </a:endParaRPr>
          </a:p>
          <a:p>
            <a:pPr marL="0" marR="0" lvl="0" indent="0" algn="l" rtl="0">
              <a:spcBef>
                <a:spcPts val="0"/>
              </a:spcBef>
              <a:spcAft>
                <a:spcPts val="0"/>
              </a:spcAft>
              <a:buNone/>
            </a:pPr>
            <a:endParaRPr sz="1200">
              <a:solidFill>
                <a:schemeClr val="lt1"/>
              </a:solidFill>
              <a:latin typeface="Montserrat"/>
              <a:ea typeface="Montserrat"/>
              <a:cs typeface="Montserrat"/>
              <a:sym typeface="Montserrat"/>
            </a:endParaRPr>
          </a:p>
          <a:p>
            <a:pPr marL="0" marR="0" lvl="0" indent="0" algn="l" rtl="0">
              <a:spcBef>
                <a:spcPts val="0"/>
              </a:spcBef>
              <a:spcAft>
                <a:spcPts val="0"/>
              </a:spcAft>
              <a:buNone/>
            </a:pPr>
            <a:r>
              <a:rPr lang="pt-BR" sz="1200">
                <a:solidFill>
                  <a:schemeClr val="lt1"/>
                </a:solidFill>
                <a:latin typeface="Montserrat"/>
                <a:ea typeface="Montserrat"/>
                <a:cs typeface="Montserrat"/>
                <a:sym typeface="Montserrat"/>
              </a:rPr>
              <a:t>Pellentesque consectetur leo sem, tempor finibus ipsum vehicula eget.</a:t>
            </a:r>
            <a:endParaRPr sz="900">
              <a:latin typeface="Montserrat"/>
              <a:ea typeface="Montserrat"/>
              <a:cs typeface="Montserrat"/>
              <a:sym typeface="Montserrat"/>
            </a:endParaRPr>
          </a:p>
          <a:p>
            <a:pPr marL="0" marR="0" lvl="0" indent="0" algn="l" rtl="0">
              <a:spcBef>
                <a:spcPts val="0"/>
              </a:spcBef>
              <a:spcAft>
                <a:spcPts val="0"/>
              </a:spcAft>
              <a:buNone/>
            </a:pPr>
            <a:endParaRPr sz="1200">
              <a:solidFill>
                <a:schemeClr val="lt1"/>
              </a:solidFill>
              <a:latin typeface="Montserrat"/>
              <a:ea typeface="Montserrat"/>
              <a:cs typeface="Montserrat"/>
              <a:sym typeface="Montserrat"/>
            </a:endParaRPr>
          </a:p>
        </p:txBody>
      </p:sp>
      <p:sp>
        <p:nvSpPr>
          <p:cNvPr id="216" name="Google Shape;216;p35"/>
          <p:cNvSpPr/>
          <p:nvPr/>
        </p:nvSpPr>
        <p:spPr>
          <a:xfrm>
            <a:off x="6137063" y="423450"/>
            <a:ext cx="2706300" cy="4296600"/>
          </a:xfrm>
          <a:prstGeom prst="rect">
            <a:avLst/>
          </a:prstGeom>
          <a:solidFill>
            <a:srgbClr val="00897C"/>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17" name="Google Shape;217;p35"/>
          <p:cNvSpPr txBox="1">
            <a:spLocks noGrp="1"/>
          </p:cNvSpPr>
          <p:nvPr>
            <p:ph type="title"/>
          </p:nvPr>
        </p:nvSpPr>
        <p:spPr>
          <a:xfrm>
            <a:off x="6339038" y="661075"/>
            <a:ext cx="2504400" cy="5367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lt1"/>
              </a:buClr>
              <a:buSzPts val="3000"/>
              <a:buFont typeface="Avenir"/>
              <a:buNone/>
            </a:pPr>
            <a:r>
              <a:rPr lang="pt-BR" sz="2400" b="1">
                <a:solidFill>
                  <a:schemeClr val="lt1"/>
                </a:solidFill>
                <a:latin typeface="Merriweather"/>
                <a:ea typeface="Merriweather"/>
                <a:cs typeface="Merriweather"/>
                <a:sym typeface="Merriweather"/>
              </a:rPr>
              <a:t>Value</a:t>
            </a:r>
            <a:endParaRPr sz="2400" b="1">
              <a:solidFill>
                <a:schemeClr val="lt1"/>
              </a:solidFill>
              <a:latin typeface="Merriweather"/>
              <a:ea typeface="Merriweather"/>
              <a:cs typeface="Merriweather"/>
              <a:sym typeface="Merriweather"/>
            </a:endParaRPr>
          </a:p>
        </p:txBody>
      </p:sp>
      <p:sp>
        <p:nvSpPr>
          <p:cNvPr id="218" name="Google Shape;218;p35"/>
          <p:cNvSpPr txBox="1"/>
          <p:nvPr/>
        </p:nvSpPr>
        <p:spPr>
          <a:xfrm>
            <a:off x="6339038" y="1277825"/>
            <a:ext cx="2265600" cy="33939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pt-BR" sz="1200">
                <a:solidFill>
                  <a:schemeClr val="lt1"/>
                </a:solidFill>
                <a:latin typeface="Montserrat"/>
                <a:ea typeface="Montserrat"/>
                <a:cs typeface="Montserrat"/>
                <a:sym typeface="Montserrat"/>
              </a:rPr>
              <a:t>Pellentesque consectetur leo sem, tempor finibus ipsum vehicula eget. Nullam vel dui finibus, bibendum massa ac, accumsan sapien. </a:t>
            </a:r>
            <a:endParaRPr sz="900">
              <a:latin typeface="Montserrat"/>
              <a:ea typeface="Montserrat"/>
              <a:cs typeface="Montserrat"/>
              <a:sym typeface="Montserrat"/>
            </a:endParaRPr>
          </a:p>
          <a:p>
            <a:pPr marL="0" marR="0" lvl="0" indent="0" algn="l" rtl="0">
              <a:spcBef>
                <a:spcPts val="0"/>
              </a:spcBef>
              <a:spcAft>
                <a:spcPts val="0"/>
              </a:spcAft>
              <a:buNone/>
            </a:pPr>
            <a:endParaRPr sz="1200">
              <a:solidFill>
                <a:schemeClr val="lt1"/>
              </a:solidFill>
              <a:latin typeface="Montserrat"/>
              <a:ea typeface="Montserrat"/>
              <a:cs typeface="Montserrat"/>
              <a:sym typeface="Montserrat"/>
            </a:endParaRPr>
          </a:p>
          <a:p>
            <a:pPr marL="0" marR="0" lvl="0" indent="0" algn="l" rtl="0">
              <a:spcBef>
                <a:spcPts val="0"/>
              </a:spcBef>
              <a:spcAft>
                <a:spcPts val="0"/>
              </a:spcAft>
              <a:buNone/>
            </a:pPr>
            <a:r>
              <a:rPr lang="pt-BR" sz="1200">
                <a:solidFill>
                  <a:schemeClr val="lt1"/>
                </a:solidFill>
                <a:latin typeface="Montserrat"/>
                <a:ea typeface="Montserrat"/>
                <a:cs typeface="Montserrat"/>
                <a:sym typeface="Montserrat"/>
              </a:rPr>
              <a:t>Duis euismod nisi quam, vel faucibus orci cursus sed. Ut lectus odio, gravida a venenatis a, tincidunt vel est. Aenean posuere fermentum rutrum. </a:t>
            </a:r>
            <a:endParaRPr sz="900">
              <a:latin typeface="Montserrat"/>
              <a:ea typeface="Montserrat"/>
              <a:cs typeface="Montserrat"/>
              <a:sym typeface="Montserrat"/>
            </a:endParaRPr>
          </a:p>
          <a:p>
            <a:pPr marL="0" marR="0" lvl="0" indent="0" algn="l" rtl="0">
              <a:spcBef>
                <a:spcPts val="0"/>
              </a:spcBef>
              <a:spcAft>
                <a:spcPts val="0"/>
              </a:spcAft>
              <a:buNone/>
            </a:pPr>
            <a:endParaRPr sz="1200">
              <a:solidFill>
                <a:schemeClr val="lt1"/>
              </a:solidFill>
              <a:latin typeface="Montserrat"/>
              <a:ea typeface="Montserrat"/>
              <a:cs typeface="Montserrat"/>
              <a:sym typeface="Montserrat"/>
            </a:endParaRPr>
          </a:p>
          <a:p>
            <a:pPr marL="0" marR="0" lvl="0" indent="0" algn="l" rtl="0">
              <a:spcBef>
                <a:spcPts val="0"/>
              </a:spcBef>
              <a:spcAft>
                <a:spcPts val="0"/>
              </a:spcAft>
              <a:buNone/>
            </a:pPr>
            <a:r>
              <a:rPr lang="pt-BR" sz="1200">
                <a:solidFill>
                  <a:schemeClr val="lt1"/>
                </a:solidFill>
                <a:latin typeface="Montserrat"/>
                <a:ea typeface="Montserrat"/>
                <a:cs typeface="Montserrat"/>
                <a:sym typeface="Montserrat"/>
              </a:rPr>
              <a:t>Pellentesque consectetur leo sem, tempor finibus ipsum vehicula eget.</a:t>
            </a:r>
            <a:endParaRPr sz="900">
              <a:latin typeface="Montserrat"/>
              <a:ea typeface="Montserrat"/>
              <a:cs typeface="Montserrat"/>
              <a:sym typeface="Montserrat"/>
            </a:endParaRPr>
          </a:p>
          <a:p>
            <a:pPr marL="0" marR="0" lvl="0" indent="0" algn="l" rtl="0">
              <a:spcBef>
                <a:spcPts val="0"/>
              </a:spcBef>
              <a:spcAft>
                <a:spcPts val="0"/>
              </a:spcAft>
              <a:buNone/>
            </a:pPr>
            <a:endParaRPr sz="1200">
              <a:solidFill>
                <a:schemeClr val="lt1"/>
              </a:solidFill>
              <a:latin typeface="Montserrat"/>
              <a:ea typeface="Montserrat"/>
              <a:cs typeface="Montserrat"/>
              <a:sym typeface="Montserrat"/>
            </a:endParaRPr>
          </a:p>
        </p:txBody>
      </p:sp>
      <p:sp>
        <p:nvSpPr>
          <p:cNvPr id="219" name="Google Shape;219;p35"/>
          <p:cNvSpPr/>
          <p:nvPr/>
        </p:nvSpPr>
        <p:spPr>
          <a:xfrm>
            <a:off x="300625" y="4671725"/>
            <a:ext cx="2706300" cy="129900"/>
          </a:xfrm>
          <a:prstGeom prst="rect">
            <a:avLst/>
          </a:prstGeom>
          <a:solidFill>
            <a:srgbClr val="00685E"/>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20" name="Google Shape;220;p35"/>
          <p:cNvSpPr/>
          <p:nvPr/>
        </p:nvSpPr>
        <p:spPr>
          <a:xfrm>
            <a:off x="3218763" y="423450"/>
            <a:ext cx="2706300" cy="4296600"/>
          </a:xfrm>
          <a:prstGeom prst="rect">
            <a:avLst/>
          </a:prstGeom>
          <a:solidFill>
            <a:srgbClr val="00897C"/>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21" name="Google Shape;221;p35"/>
          <p:cNvSpPr txBox="1">
            <a:spLocks noGrp="1"/>
          </p:cNvSpPr>
          <p:nvPr>
            <p:ph type="title"/>
          </p:nvPr>
        </p:nvSpPr>
        <p:spPr>
          <a:xfrm>
            <a:off x="3420738" y="661075"/>
            <a:ext cx="2504400" cy="5367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lt1"/>
              </a:buClr>
              <a:buSzPts val="3000"/>
              <a:buFont typeface="Avenir"/>
              <a:buNone/>
            </a:pPr>
            <a:r>
              <a:rPr lang="pt-BR" sz="2400" b="1">
                <a:solidFill>
                  <a:schemeClr val="lt1"/>
                </a:solidFill>
                <a:latin typeface="Merriweather"/>
                <a:ea typeface="Merriweather"/>
                <a:cs typeface="Merriweather"/>
                <a:sym typeface="Merriweather"/>
              </a:rPr>
              <a:t>Vision</a:t>
            </a:r>
            <a:endParaRPr sz="2400" b="1">
              <a:solidFill>
                <a:schemeClr val="lt1"/>
              </a:solidFill>
              <a:latin typeface="Merriweather"/>
              <a:ea typeface="Merriweather"/>
              <a:cs typeface="Merriweather"/>
              <a:sym typeface="Merriweather"/>
            </a:endParaRPr>
          </a:p>
        </p:txBody>
      </p:sp>
      <p:sp>
        <p:nvSpPr>
          <p:cNvPr id="222" name="Google Shape;222;p35"/>
          <p:cNvSpPr txBox="1"/>
          <p:nvPr/>
        </p:nvSpPr>
        <p:spPr>
          <a:xfrm>
            <a:off x="3420738" y="1277825"/>
            <a:ext cx="2265600" cy="33939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pt-BR" sz="1200">
                <a:solidFill>
                  <a:schemeClr val="lt1"/>
                </a:solidFill>
                <a:latin typeface="Montserrat"/>
                <a:ea typeface="Montserrat"/>
                <a:cs typeface="Montserrat"/>
                <a:sym typeface="Montserrat"/>
              </a:rPr>
              <a:t>Pellentesque consectetur leo sem, tempor finibus ipsum vehicula eget. Nullam vel dui finibus, bibendum massa ac, accumsan sapien. </a:t>
            </a:r>
            <a:endParaRPr sz="900">
              <a:latin typeface="Montserrat"/>
              <a:ea typeface="Montserrat"/>
              <a:cs typeface="Montserrat"/>
              <a:sym typeface="Montserrat"/>
            </a:endParaRPr>
          </a:p>
          <a:p>
            <a:pPr marL="0" marR="0" lvl="0" indent="0" algn="l" rtl="0">
              <a:spcBef>
                <a:spcPts val="0"/>
              </a:spcBef>
              <a:spcAft>
                <a:spcPts val="0"/>
              </a:spcAft>
              <a:buNone/>
            </a:pPr>
            <a:endParaRPr sz="1200">
              <a:solidFill>
                <a:schemeClr val="lt1"/>
              </a:solidFill>
              <a:latin typeface="Montserrat"/>
              <a:ea typeface="Montserrat"/>
              <a:cs typeface="Montserrat"/>
              <a:sym typeface="Montserrat"/>
            </a:endParaRPr>
          </a:p>
          <a:p>
            <a:pPr marL="0" marR="0" lvl="0" indent="0" algn="l" rtl="0">
              <a:spcBef>
                <a:spcPts val="0"/>
              </a:spcBef>
              <a:spcAft>
                <a:spcPts val="0"/>
              </a:spcAft>
              <a:buNone/>
            </a:pPr>
            <a:r>
              <a:rPr lang="pt-BR" sz="1200">
                <a:solidFill>
                  <a:schemeClr val="lt1"/>
                </a:solidFill>
                <a:latin typeface="Montserrat"/>
                <a:ea typeface="Montserrat"/>
                <a:cs typeface="Montserrat"/>
                <a:sym typeface="Montserrat"/>
              </a:rPr>
              <a:t>Duis euismod nisi quam, vel faucibus orci cursus sed. Ut lectus odio, gravida a venenatis a, tincidunt vel est. Aenean posuere fermentum rutrum. </a:t>
            </a:r>
            <a:endParaRPr sz="900">
              <a:latin typeface="Montserrat"/>
              <a:ea typeface="Montserrat"/>
              <a:cs typeface="Montserrat"/>
              <a:sym typeface="Montserrat"/>
            </a:endParaRPr>
          </a:p>
          <a:p>
            <a:pPr marL="0" marR="0" lvl="0" indent="0" algn="l" rtl="0">
              <a:spcBef>
                <a:spcPts val="0"/>
              </a:spcBef>
              <a:spcAft>
                <a:spcPts val="0"/>
              </a:spcAft>
              <a:buNone/>
            </a:pPr>
            <a:endParaRPr sz="1200">
              <a:solidFill>
                <a:schemeClr val="lt1"/>
              </a:solidFill>
              <a:latin typeface="Montserrat"/>
              <a:ea typeface="Montserrat"/>
              <a:cs typeface="Montserrat"/>
              <a:sym typeface="Montserrat"/>
            </a:endParaRPr>
          </a:p>
          <a:p>
            <a:pPr marL="0" marR="0" lvl="0" indent="0" algn="l" rtl="0">
              <a:spcBef>
                <a:spcPts val="0"/>
              </a:spcBef>
              <a:spcAft>
                <a:spcPts val="0"/>
              </a:spcAft>
              <a:buNone/>
            </a:pPr>
            <a:r>
              <a:rPr lang="pt-BR" sz="1200">
                <a:solidFill>
                  <a:schemeClr val="lt1"/>
                </a:solidFill>
                <a:latin typeface="Montserrat"/>
                <a:ea typeface="Montserrat"/>
                <a:cs typeface="Montserrat"/>
                <a:sym typeface="Montserrat"/>
              </a:rPr>
              <a:t>Pellentesque consectetur leo sem, tempor finibus ipsum vehicula eget.</a:t>
            </a:r>
            <a:endParaRPr sz="900">
              <a:latin typeface="Montserrat"/>
              <a:ea typeface="Montserrat"/>
              <a:cs typeface="Montserrat"/>
              <a:sym typeface="Montserrat"/>
            </a:endParaRPr>
          </a:p>
          <a:p>
            <a:pPr marL="0" marR="0" lvl="0" indent="0" algn="l" rtl="0">
              <a:spcBef>
                <a:spcPts val="0"/>
              </a:spcBef>
              <a:spcAft>
                <a:spcPts val="0"/>
              </a:spcAft>
              <a:buNone/>
            </a:pPr>
            <a:endParaRPr sz="1200">
              <a:solidFill>
                <a:schemeClr val="lt1"/>
              </a:solidFill>
              <a:latin typeface="Montserrat"/>
              <a:ea typeface="Montserrat"/>
              <a:cs typeface="Montserrat"/>
              <a:sym typeface="Montserrat"/>
            </a:endParaRPr>
          </a:p>
        </p:txBody>
      </p:sp>
      <p:sp>
        <p:nvSpPr>
          <p:cNvPr id="223" name="Google Shape;223;p35"/>
          <p:cNvSpPr/>
          <p:nvPr/>
        </p:nvSpPr>
        <p:spPr>
          <a:xfrm>
            <a:off x="3218842" y="4671725"/>
            <a:ext cx="2706300" cy="129900"/>
          </a:xfrm>
          <a:prstGeom prst="rect">
            <a:avLst/>
          </a:prstGeom>
          <a:solidFill>
            <a:srgbClr val="00685E"/>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24" name="Google Shape;224;p35"/>
          <p:cNvSpPr/>
          <p:nvPr/>
        </p:nvSpPr>
        <p:spPr>
          <a:xfrm>
            <a:off x="6137071" y="4671725"/>
            <a:ext cx="2706300" cy="129900"/>
          </a:xfrm>
          <a:prstGeom prst="rect">
            <a:avLst/>
          </a:prstGeom>
          <a:solidFill>
            <a:srgbClr val="00685E"/>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19A4BC"/>
        </a:solidFill>
        <a:effectLst/>
      </p:bgPr>
    </p:bg>
    <p:spTree>
      <p:nvGrpSpPr>
        <p:cNvPr id="1" name="Shape 228"/>
        <p:cNvGrpSpPr/>
        <p:nvPr/>
      </p:nvGrpSpPr>
      <p:grpSpPr>
        <a:xfrm>
          <a:off x="0" y="0"/>
          <a:ext cx="0" cy="0"/>
          <a:chOff x="0" y="0"/>
          <a:chExt cx="0" cy="0"/>
        </a:xfrm>
      </p:grpSpPr>
      <p:sp>
        <p:nvSpPr>
          <p:cNvPr id="2" name="Rectangle 1"/>
          <p:cNvSpPr/>
          <p:nvPr/>
        </p:nvSpPr>
        <p:spPr>
          <a:xfrm>
            <a:off x="0" y="-1"/>
            <a:ext cx="9144000" cy="5143501"/>
          </a:xfrm>
          <a:prstGeom prst="rect">
            <a:avLst/>
          </a:prstGeom>
          <a:solidFill>
            <a:srgbClr val="00897C"/>
          </a:solidFill>
          <a:ln>
            <a:solidFill>
              <a:srgbClr val="00897C"/>
            </a:solidFill>
          </a:ln>
        </p:spPr>
        <p:style>
          <a:lnRef idx="2">
            <a:schemeClr val="accent1">
              <a:shade val="50000"/>
            </a:schemeClr>
          </a:lnRef>
          <a:fillRef idx="1">
            <a:schemeClr val="accent1"/>
          </a:fillRef>
          <a:effectRef idx="0">
            <a:schemeClr val="accent1"/>
          </a:effectRef>
          <a:fontRef idx="minor">
            <a:schemeClr val="lt1"/>
          </a:fontRef>
        </p:style>
        <p:txBody>
          <a:bodyPr anchor="ctr" rtlCol="0"/>
          <a:lstStyle/>
          <a:p>
            <a:pPr algn="ctr"/>
            <a:endParaRPr lang="en-IN"/>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4"/>
          <a:stretch/>
        </p:blipFill>
        <p:spPr>
          <a:xfrm>
            <a:off x="-35970" y="-20022"/>
            <a:ext cx="5201033" cy="5172700"/>
          </a:xfrm>
          <a:prstGeom prst="rect">
            <a:avLst/>
          </a:prstGeom>
        </p:spPr>
      </p:pic>
      <p:sp>
        <p:nvSpPr>
          <p:cNvPr id="230" name="Google Shape;230;p36"/>
          <p:cNvSpPr/>
          <p:nvPr/>
        </p:nvSpPr>
        <p:spPr>
          <a:xfrm>
            <a:off x="4655125" y="389650"/>
            <a:ext cx="3855300" cy="4369500"/>
          </a:xfrm>
          <a:prstGeom prst="rect">
            <a:avLst/>
          </a:prstGeom>
          <a:solidFill>
            <a:srgbClr val="00685E"/>
          </a:solidFill>
          <a:ln cap="flat" cmpd="sng" w="57150">
            <a:solidFill>
              <a:srgbClr val="00685E"/>
            </a:solidFill>
            <a:prstDash val="solid"/>
            <a:miter lim="800000"/>
            <a:headEnd len="sm" type="none" w="sm"/>
            <a:tailEnd len="sm" type="none" w="sm"/>
          </a:ln>
        </p:spPr>
        <p:txBody>
          <a:bodyPr anchor="ctr" anchorCtr="0" bIns="34275" lIns="68575" rIns="68575" spcFirstLastPara="1" tIns="34275" wrap="square">
            <a:noAutofit/>
          </a:bodyPr>
          <a:lstStyle/>
          <a:p>
            <a:pPr algn="ctr" indent="0" lvl="0" marL="0" marR="0" rtl="0">
              <a:spcBef>
                <a:spcPts val="0"/>
              </a:spcBef>
              <a:spcAft>
                <a:spcPts val="0"/>
              </a:spcAft>
              <a:buNone/>
            </a:pPr>
            <a:endParaRPr sz="1400">
              <a:solidFill>
                <a:schemeClr val="lt1"/>
              </a:solidFill>
              <a:latin typeface="Calibri"/>
              <a:ea typeface="Calibri"/>
              <a:cs typeface="Calibri"/>
              <a:sym typeface="Calibri"/>
            </a:endParaRPr>
          </a:p>
        </p:txBody>
      </p:sp>
      <p:sp>
        <p:nvSpPr>
          <p:cNvPr id="231" name="Google Shape;231;p36"/>
          <p:cNvSpPr txBox="1"/>
          <p:nvPr/>
        </p:nvSpPr>
        <p:spPr>
          <a:xfrm>
            <a:off x="4998025" y="3945475"/>
            <a:ext cx="2190600" cy="532500"/>
          </a:xfrm>
          <a:prstGeom prst="rect">
            <a:avLst/>
          </a:prstGeom>
          <a:noFill/>
          <a:ln>
            <a:noFill/>
          </a:ln>
        </p:spPr>
        <p:txBody>
          <a:bodyPr anchor="t" anchorCtr="0" bIns="34275" lIns="68575" rIns="68575" spcFirstLastPara="1" tIns="34275" wrap="square">
            <a:spAutoFit/>
          </a:bodyPr>
          <a:lstStyle/>
          <a:p>
            <a:pPr algn="l" indent="0" lvl="0" marL="0" marR="0" rtl="0">
              <a:lnSpc>
                <a:spcPct val="115000"/>
              </a:lnSpc>
              <a:spcBef>
                <a:spcPts val="0"/>
              </a:spcBef>
              <a:spcAft>
                <a:spcPts val="0"/>
              </a:spcAft>
              <a:buNone/>
            </a:pPr>
            <a:r>
              <a:rPr lang="pt-BR" sz="1400">
                <a:solidFill>
                  <a:schemeClr val="lt1"/>
                </a:solidFill>
                <a:latin typeface="Montserrat"/>
                <a:ea typeface="Montserrat"/>
                <a:cs typeface="Montserrat"/>
                <a:sym typeface="Montserrat"/>
              </a:rPr>
              <a:t>FIRST &amp; LAST NAME</a:t>
            </a:r>
            <a:endParaRPr sz="1100">
              <a:latin typeface="Montserrat"/>
              <a:ea typeface="Montserrat"/>
              <a:cs typeface="Montserrat"/>
              <a:sym typeface="Montserrat"/>
            </a:endParaRPr>
          </a:p>
          <a:p>
            <a:pPr algn="l" indent="0" lvl="0" marL="0" marR="0" rtl="0">
              <a:lnSpc>
                <a:spcPct val="115000"/>
              </a:lnSpc>
              <a:spcBef>
                <a:spcPts val="0"/>
              </a:spcBef>
              <a:spcAft>
                <a:spcPts val="0"/>
              </a:spcAft>
              <a:buNone/>
            </a:pPr>
            <a:r>
              <a:rPr lang="pt-BR" sz="1400">
                <a:solidFill>
                  <a:schemeClr val="lt1"/>
                </a:solidFill>
                <a:latin typeface="Montserrat"/>
                <a:ea typeface="Montserrat"/>
                <a:cs typeface="Montserrat"/>
                <a:sym typeface="Montserrat"/>
              </a:rPr>
              <a:t>Job Title, Company</a:t>
            </a:r>
            <a:endParaRPr sz="1100">
              <a:latin typeface="Montserrat"/>
              <a:ea typeface="Montserrat"/>
              <a:cs typeface="Montserrat"/>
              <a:sym typeface="Montserrat"/>
            </a:endParaRPr>
          </a:p>
        </p:txBody>
      </p:sp>
      <p:sp>
        <p:nvSpPr>
          <p:cNvPr id="232" name="Google Shape;232;p36"/>
          <p:cNvSpPr txBox="1"/>
          <p:nvPr/>
        </p:nvSpPr>
        <p:spPr>
          <a:xfrm>
            <a:off x="4977950" y="753900"/>
            <a:ext cx="3257100" cy="3130800"/>
          </a:xfrm>
          <a:prstGeom prst="rect">
            <a:avLst/>
          </a:prstGeom>
          <a:noFill/>
          <a:ln>
            <a:noFill/>
          </a:ln>
        </p:spPr>
        <p:txBody>
          <a:bodyPr anchor="t" anchorCtr="0" bIns="34275" lIns="68575" rIns="68575" spcFirstLastPara="1" tIns="34275" wrap="square">
            <a:spAutoFit/>
          </a:bodyPr>
          <a:lstStyle/>
          <a:p>
            <a:pPr algn="l" indent="0" lvl="0" marL="0" marR="0" rtl="0">
              <a:lnSpc>
                <a:spcPct val="90000"/>
              </a:lnSpc>
              <a:spcBef>
                <a:spcPts val="0"/>
              </a:spcBef>
              <a:spcAft>
                <a:spcPts val="0"/>
              </a:spcAft>
              <a:buNone/>
            </a:pPr>
            <a:r>
              <a:rPr dirty="0" lang="pt-BR" sz="3000">
                <a:solidFill>
                  <a:schemeClr val="lt1"/>
                </a:solidFill>
                <a:latin typeface="Montserrat"/>
                <a:ea typeface="Montserrat"/>
                <a:cs typeface="Montserrat"/>
                <a:sym typeface="Montserrat"/>
              </a:rPr>
              <a:t>Insert a customer testimonial that </a:t>
            </a:r>
            <a:r>
              <a:rPr dirty="0" lang="pt-BR" sz="2700">
                <a:solidFill>
                  <a:schemeClr val="lt1"/>
                </a:solidFill>
                <a:latin typeface="Montserrat"/>
                <a:ea typeface="Montserrat"/>
                <a:cs typeface="Montserrat"/>
                <a:sym typeface="Montserrat"/>
              </a:rPr>
              <a:t>demonstrates</a:t>
            </a:r>
            <a:r>
              <a:rPr dirty="0" lang="pt-BR" sz="3000">
                <a:solidFill>
                  <a:schemeClr val="lt1"/>
                </a:solidFill>
                <a:latin typeface="Montserrat"/>
                <a:ea typeface="Montserrat"/>
                <a:cs typeface="Montserrat"/>
                <a:sym typeface="Montserrat"/>
              </a:rPr>
              <a:t> the value of your business here.</a:t>
            </a:r>
            <a:endParaRPr dirty="0" sz="800">
              <a:latin typeface="Montserrat"/>
              <a:ea typeface="Montserrat"/>
              <a:cs typeface="Montserrat"/>
              <a:sym typeface="Montserrat"/>
            </a:endParaRPr>
          </a:p>
          <a:p>
            <a:pPr algn="l" indent="0" lvl="0" marL="0" marR="0" rtl="0">
              <a:lnSpc>
                <a:spcPct val="90000"/>
              </a:lnSpc>
              <a:spcBef>
                <a:spcPts val="0"/>
              </a:spcBef>
              <a:spcAft>
                <a:spcPts val="0"/>
              </a:spcAft>
              <a:buNone/>
            </a:pPr>
            <a:endParaRPr dirty="0" sz="1100">
              <a:solidFill>
                <a:schemeClr val="dk1"/>
              </a:solidFill>
              <a:latin typeface="Montserrat"/>
              <a:ea typeface="Montserrat"/>
              <a:cs typeface="Montserrat"/>
              <a:sym typeface="Montserrat"/>
            </a:endParaRPr>
          </a:p>
        </p:txBody>
      </p:sp>
      <p:sp>
        <p:nvSpPr>
          <p:cNvPr id="233" name="Google Shape;233;p36"/>
          <p:cNvSpPr txBox="1"/>
          <p:nvPr/>
        </p:nvSpPr>
        <p:spPr>
          <a:xfrm>
            <a:off x="4369733" y="389659"/>
            <a:ext cx="831300" cy="1454700"/>
          </a:xfrm>
          <a:prstGeom prst="rect">
            <a:avLst/>
          </a:prstGeom>
          <a:noFill/>
          <a:ln>
            <a:noFill/>
          </a:ln>
        </p:spPr>
        <p:txBody>
          <a:bodyPr anchor="t" anchorCtr="0" bIns="34275" lIns="68575" rIns="68575" spcFirstLastPara="1" tIns="34275" wrap="square">
            <a:spAutoFit/>
          </a:bodyPr>
          <a:lstStyle/>
          <a:p>
            <a:pPr algn="l" indent="0" lvl="0" marL="0" marR="0" rtl="0">
              <a:spcBef>
                <a:spcPts val="0"/>
              </a:spcBef>
              <a:spcAft>
                <a:spcPts val="0"/>
              </a:spcAft>
              <a:buNone/>
            </a:pPr>
            <a:r>
              <a:rPr lang="pt-BR" sz="9000">
                <a:solidFill>
                  <a:schemeClr val="lt1"/>
                </a:solidFill>
                <a:latin typeface="Arial"/>
                <a:ea typeface="Arial"/>
                <a:cs typeface="Arial"/>
                <a:sym typeface="Arial"/>
              </a:rPr>
              <a:t>“</a:t>
            </a:r>
            <a:endParaRPr sz="9000"/>
          </a:p>
        </p:txBody>
      </p:sp>
      <p:sp>
        <p:nvSpPr>
          <p:cNvPr id="234" name="Google Shape;234;p36"/>
          <p:cNvSpPr txBox="1"/>
          <p:nvPr/>
        </p:nvSpPr>
        <p:spPr>
          <a:xfrm rot="10800000">
            <a:off x="7926992" y="2751705"/>
            <a:ext cx="831300" cy="1454700"/>
          </a:xfrm>
          <a:prstGeom prst="rect">
            <a:avLst/>
          </a:prstGeom>
          <a:noFill/>
          <a:ln>
            <a:noFill/>
          </a:ln>
        </p:spPr>
        <p:txBody>
          <a:bodyPr anchor="t" anchorCtr="0" bIns="34275" lIns="68575" rIns="68575" spcFirstLastPara="1" tIns="34275" wrap="square">
            <a:spAutoFit/>
          </a:bodyPr>
          <a:lstStyle/>
          <a:p>
            <a:pPr algn="l" indent="0" lvl="0" marL="0" marR="0" rtl="0">
              <a:spcBef>
                <a:spcPts val="0"/>
              </a:spcBef>
              <a:spcAft>
                <a:spcPts val="0"/>
              </a:spcAft>
              <a:buNone/>
            </a:pPr>
            <a:r>
              <a:rPr lang="pt-BR" sz="9000">
                <a:solidFill>
                  <a:schemeClr val="lt1"/>
                </a:solidFill>
                <a:latin typeface="Arial"/>
                <a:ea typeface="Arial"/>
                <a:cs typeface="Arial"/>
                <a:sym typeface="Arial"/>
              </a:rPr>
              <a:t>“</a:t>
            </a:r>
            <a:endParaRPr sz="90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6EBF0"/>
        </a:solidFill>
        <a:effectLst/>
      </p:bgPr>
    </p:bg>
    <p:spTree>
      <p:nvGrpSpPr>
        <p:cNvPr id="1" name="Shape 238"/>
        <p:cNvGrpSpPr/>
        <p:nvPr/>
      </p:nvGrpSpPr>
      <p:grpSpPr>
        <a:xfrm>
          <a:off x="0" y="0"/>
          <a:ext cx="0" cy="0"/>
          <a:chOff x="0" y="0"/>
          <a:chExt cx="0" cy="0"/>
        </a:xfrm>
      </p:grpSpPr>
      <p:sp>
        <p:nvSpPr>
          <p:cNvPr id="239" name="Google Shape;239;p3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lt1"/>
              </a:buClr>
              <a:buSzPts val="3000"/>
              <a:buFont typeface="Avenir"/>
              <a:buNone/>
            </a:pPr>
            <a:r>
              <a:rPr lang="pt-BR" sz="2000" b="1">
                <a:solidFill>
                  <a:srgbClr val="34485A"/>
                </a:solidFill>
                <a:latin typeface="Merriweather"/>
                <a:ea typeface="Merriweather"/>
                <a:cs typeface="Merriweather"/>
                <a:sym typeface="Merriweather"/>
              </a:rPr>
              <a:t>Awards &amp; Recognition</a:t>
            </a:r>
            <a:endParaRPr sz="2000" b="1">
              <a:solidFill>
                <a:srgbClr val="34485A"/>
              </a:solidFill>
              <a:latin typeface="Merriweather"/>
              <a:ea typeface="Merriweather"/>
              <a:cs typeface="Merriweather"/>
              <a:sym typeface="Merriweather"/>
            </a:endParaRPr>
          </a:p>
        </p:txBody>
      </p:sp>
      <p:sp>
        <p:nvSpPr>
          <p:cNvPr id="240" name="Google Shape;240;p37"/>
          <p:cNvSpPr/>
          <p:nvPr/>
        </p:nvSpPr>
        <p:spPr>
          <a:xfrm>
            <a:off x="667729" y="1360203"/>
            <a:ext cx="284700" cy="284700"/>
          </a:xfrm>
          <a:prstGeom prst="star5">
            <a:avLst>
              <a:gd name="adj" fmla="val 19098"/>
              <a:gd name="hf" fmla="val 105146"/>
              <a:gd name="vf" fmla="val 110557"/>
            </a:avLst>
          </a:prstGeom>
          <a:solidFill>
            <a:srgbClr val="00B39F"/>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41" name="Google Shape;241;p37"/>
          <p:cNvSpPr txBox="1"/>
          <p:nvPr/>
        </p:nvSpPr>
        <p:spPr>
          <a:xfrm>
            <a:off x="1125682" y="1397792"/>
            <a:ext cx="37722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pt-BR" sz="1400">
                <a:solidFill>
                  <a:srgbClr val="222E39"/>
                </a:solidFill>
                <a:latin typeface="Montserrat"/>
                <a:ea typeface="Montserrat"/>
                <a:cs typeface="Montserrat"/>
                <a:sym typeface="Montserrat"/>
              </a:rPr>
              <a:t>Insert description of award here</a:t>
            </a:r>
            <a:endParaRPr sz="1100">
              <a:solidFill>
                <a:srgbClr val="222E39"/>
              </a:solidFill>
              <a:latin typeface="Montserrat"/>
              <a:ea typeface="Montserrat"/>
              <a:cs typeface="Montserrat"/>
              <a:sym typeface="Montserrat"/>
            </a:endParaRPr>
          </a:p>
        </p:txBody>
      </p:sp>
      <p:sp>
        <p:nvSpPr>
          <p:cNvPr id="242" name="Google Shape;242;p37"/>
          <p:cNvSpPr txBox="1"/>
          <p:nvPr/>
        </p:nvSpPr>
        <p:spPr>
          <a:xfrm>
            <a:off x="1125682" y="1957067"/>
            <a:ext cx="37722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pt-BR" sz="1400">
                <a:solidFill>
                  <a:srgbClr val="222E39"/>
                </a:solidFill>
                <a:latin typeface="Montserrat"/>
                <a:ea typeface="Montserrat"/>
                <a:cs typeface="Montserrat"/>
                <a:sym typeface="Montserrat"/>
              </a:rPr>
              <a:t>Insert description of award here</a:t>
            </a:r>
            <a:endParaRPr sz="1100">
              <a:solidFill>
                <a:srgbClr val="222E39"/>
              </a:solidFill>
              <a:latin typeface="Montserrat"/>
              <a:ea typeface="Montserrat"/>
              <a:cs typeface="Montserrat"/>
              <a:sym typeface="Montserrat"/>
            </a:endParaRPr>
          </a:p>
        </p:txBody>
      </p:sp>
      <p:sp>
        <p:nvSpPr>
          <p:cNvPr id="243" name="Google Shape;243;p37"/>
          <p:cNvSpPr txBox="1"/>
          <p:nvPr/>
        </p:nvSpPr>
        <p:spPr>
          <a:xfrm>
            <a:off x="1125682" y="2516341"/>
            <a:ext cx="37722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pt-BR" sz="1400">
                <a:solidFill>
                  <a:srgbClr val="222E39"/>
                </a:solidFill>
                <a:latin typeface="Montserrat"/>
                <a:ea typeface="Montserrat"/>
                <a:cs typeface="Montserrat"/>
                <a:sym typeface="Montserrat"/>
              </a:rPr>
              <a:t>Insert description of award here</a:t>
            </a:r>
            <a:endParaRPr sz="1100">
              <a:solidFill>
                <a:srgbClr val="222E39"/>
              </a:solidFill>
              <a:latin typeface="Montserrat"/>
              <a:ea typeface="Montserrat"/>
              <a:cs typeface="Montserrat"/>
              <a:sym typeface="Montserrat"/>
            </a:endParaRPr>
          </a:p>
        </p:txBody>
      </p:sp>
      <p:sp>
        <p:nvSpPr>
          <p:cNvPr id="244" name="Google Shape;244;p37"/>
          <p:cNvSpPr txBox="1"/>
          <p:nvPr/>
        </p:nvSpPr>
        <p:spPr>
          <a:xfrm>
            <a:off x="1125682" y="3075615"/>
            <a:ext cx="37722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pt-BR" sz="1400">
                <a:solidFill>
                  <a:srgbClr val="222E39"/>
                </a:solidFill>
                <a:latin typeface="Montserrat"/>
                <a:ea typeface="Montserrat"/>
                <a:cs typeface="Montserrat"/>
                <a:sym typeface="Montserrat"/>
              </a:rPr>
              <a:t>Insert description of award here</a:t>
            </a:r>
            <a:endParaRPr sz="1100">
              <a:solidFill>
                <a:srgbClr val="222E39"/>
              </a:solidFill>
              <a:latin typeface="Montserrat"/>
              <a:ea typeface="Montserrat"/>
              <a:cs typeface="Montserrat"/>
              <a:sym typeface="Montserrat"/>
            </a:endParaRPr>
          </a:p>
        </p:txBody>
      </p:sp>
      <p:sp>
        <p:nvSpPr>
          <p:cNvPr id="245" name="Google Shape;245;p37"/>
          <p:cNvSpPr txBox="1"/>
          <p:nvPr/>
        </p:nvSpPr>
        <p:spPr>
          <a:xfrm>
            <a:off x="1125682" y="3634889"/>
            <a:ext cx="37722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pt-BR" sz="1400">
                <a:solidFill>
                  <a:srgbClr val="222E39"/>
                </a:solidFill>
                <a:latin typeface="Montserrat"/>
                <a:ea typeface="Montserrat"/>
                <a:cs typeface="Montserrat"/>
                <a:sym typeface="Montserrat"/>
              </a:rPr>
              <a:t>Insert description of award here</a:t>
            </a:r>
            <a:endParaRPr sz="1100">
              <a:solidFill>
                <a:srgbClr val="222E39"/>
              </a:solidFill>
              <a:latin typeface="Montserrat"/>
              <a:ea typeface="Montserrat"/>
              <a:cs typeface="Montserrat"/>
              <a:sym typeface="Montserrat"/>
            </a:endParaRPr>
          </a:p>
        </p:txBody>
      </p:sp>
      <p:sp>
        <p:nvSpPr>
          <p:cNvPr id="246" name="Google Shape;246;p37"/>
          <p:cNvSpPr/>
          <p:nvPr/>
        </p:nvSpPr>
        <p:spPr>
          <a:xfrm>
            <a:off x="667729" y="1911178"/>
            <a:ext cx="284700" cy="284700"/>
          </a:xfrm>
          <a:prstGeom prst="star5">
            <a:avLst>
              <a:gd name="adj" fmla="val 19098"/>
              <a:gd name="hf" fmla="val 105146"/>
              <a:gd name="vf" fmla="val 110557"/>
            </a:avLst>
          </a:prstGeom>
          <a:solidFill>
            <a:srgbClr val="00B39F"/>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47" name="Google Shape;247;p37"/>
          <p:cNvSpPr/>
          <p:nvPr/>
        </p:nvSpPr>
        <p:spPr>
          <a:xfrm>
            <a:off x="667729" y="2462153"/>
            <a:ext cx="284700" cy="284700"/>
          </a:xfrm>
          <a:prstGeom prst="star5">
            <a:avLst>
              <a:gd name="adj" fmla="val 19098"/>
              <a:gd name="hf" fmla="val 105146"/>
              <a:gd name="vf" fmla="val 110557"/>
            </a:avLst>
          </a:prstGeom>
          <a:solidFill>
            <a:srgbClr val="00B39F"/>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48" name="Google Shape;248;p37"/>
          <p:cNvSpPr/>
          <p:nvPr/>
        </p:nvSpPr>
        <p:spPr>
          <a:xfrm>
            <a:off x="667729" y="3013128"/>
            <a:ext cx="284700" cy="284700"/>
          </a:xfrm>
          <a:prstGeom prst="star5">
            <a:avLst>
              <a:gd name="adj" fmla="val 19098"/>
              <a:gd name="hf" fmla="val 105146"/>
              <a:gd name="vf" fmla="val 110557"/>
            </a:avLst>
          </a:prstGeom>
          <a:solidFill>
            <a:srgbClr val="00B39F"/>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49" name="Google Shape;249;p37"/>
          <p:cNvSpPr/>
          <p:nvPr/>
        </p:nvSpPr>
        <p:spPr>
          <a:xfrm>
            <a:off x="667729" y="3634903"/>
            <a:ext cx="284700" cy="284700"/>
          </a:xfrm>
          <a:prstGeom prst="star5">
            <a:avLst>
              <a:gd name="adj" fmla="val 19098"/>
              <a:gd name="hf" fmla="val 105146"/>
              <a:gd name="vf" fmla="val 110557"/>
            </a:avLst>
          </a:prstGeom>
          <a:solidFill>
            <a:srgbClr val="00B39F"/>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50" name="Google Shape;250;p37"/>
          <p:cNvSpPr/>
          <p:nvPr/>
        </p:nvSpPr>
        <p:spPr>
          <a:xfrm>
            <a:off x="7041450" y="0"/>
            <a:ext cx="2102400" cy="5171700"/>
          </a:xfrm>
          <a:prstGeom prst="rect">
            <a:avLst/>
          </a:prstGeom>
          <a:solidFill>
            <a:srgbClr val="0089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19A4BC"/>
              </a:solidFill>
            </a:endParaRPr>
          </a:p>
        </p:txBody>
      </p:sp>
      <p:pic>
        <p:nvPicPr>
          <p:cNvPr id="251" name="Google Shape;251;p37"/>
          <p:cNvPicPr preferRelativeResize="0"/>
          <p:nvPr/>
        </p:nvPicPr>
        <p:blipFill>
          <a:blip r:embed="rId3">
            <a:extLst>
              <a:ext uri="{28A0092B-C50C-407E-A947-70E740481C1C}">
                <a14:useLocalDpi xmlns:a14="http://schemas.microsoft.com/office/drawing/2010/main" val="0"/>
              </a:ext>
            </a:extLst>
          </a:blip>
          <a:stretch>
            <a:fillRect/>
          </a:stretch>
        </p:blipFill>
        <p:spPr>
          <a:xfrm>
            <a:off x="5210560" y="215717"/>
            <a:ext cx="3151278" cy="4726917"/>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439</Words>
  <Application>Microsoft Office PowerPoint</Application>
  <PresentationFormat>On-screen Show (16:9)</PresentationFormat>
  <Paragraphs>94</Paragraphs>
  <Slides>15</Slides>
  <Notes>15</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15</vt:i4>
      </vt:variant>
    </vt:vector>
  </HeadingPairs>
  <TitlesOfParts>
    <vt:vector size="25" baseType="lpstr">
      <vt:lpstr>Verdana</vt:lpstr>
      <vt:lpstr>Montserrat</vt:lpstr>
      <vt:lpstr>Avenir</vt:lpstr>
      <vt:lpstr>Century Gothic</vt:lpstr>
      <vt:lpstr>Oswald</vt:lpstr>
      <vt:lpstr>Arial</vt:lpstr>
      <vt:lpstr>Calibri</vt:lpstr>
      <vt:lpstr>Merriweather</vt:lpstr>
      <vt:lpstr>Simple Light</vt:lpstr>
      <vt:lpstr>Office Theme</vt:lpstr>
      <vt:lpstr>Company Profile Template </vt:lpstr>
      <vt:lpstr>How to Use This Template:</vt:lpstr>
      <vt:lpstr>PowerPoint Presentation</vt:lpstr>
      <vt:lpstr>Company Summary</vt:lpstr>
      <vt:lpstr>PowerPoint Presentation</vt:lpstr>
      <vt:lpstr>Meet the Team</vt:lpstr>
      <vt:lpstr>Mission</vt:lpstr>
      <vt:lpstr>PowerPoint Presentation</vt:lpstr>
      <vt:lpstr>Awards &amp; Recognition</vt:lpstr>
      <vt:lpstr>Misc. Slides</vt:lpstr>
      <vt:lpstr>Title of Slide </vt:lpstr>
      <vt:lpstr>Title of Slide </vt:lpstr>
      <vt:lpstr>Logo Gallery</vt:lpstr>
      <vt:lpstr>Table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Profile Template</dc:title>
  <dc:creator>pc</dc:creator>
  <cp:lastModifiedBy>pc</cp:lastModifiedBy>
  <cp:revision>8</cp:revision>
  <dcterms:modified xsi:type="dcterms:W3CDTF">2022-02-12T06:01:30Z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3467747</vt:lpwstr>
  </property>
  <property fmtid="{D5CDD505-2E9C-101B-9397-08002B2CF9AE}" name="NXPowerLiteSettings" pid="3">
    <vt:lpwstr>E700052003A000</vt:lpwstr>
  </property>
  <property fmtid="{D5CDD505-2E9C-101B-9397-08002B2CF9AE}" name="NXPowerLiteVersion" pid="4">
    <vt:lpwstr>D9.1.2</vt:lpwstr>
  </property>
</Properties>
</file>