
<file path=[Content_Types].xml><?xml version="1.0" encoding="utf-8"?>
<Types xmlns="http://schemas.openxmlformats.org/package/2006/content-types">
  <Default ContentType="image/png" Extension="png"/>
  <Default ContentType="application/vnd.openxmlformats-package.relationships+xml" Extension="rels"/>
  <Default ContentType="application/xml" Extension="xml"/>
  <Default ContentType="application/x-fontdata" Extension="fntdata"/>
  <Default ContentType="image/jpeg" Extension="jpg"/>
  <Override ContentType="application/vnd.openxmlformats-officedocument.presentationml.presentation.main+xml" PartName="/ppt/presentation.xml"/>
  <Override ContentType="application/vnd.openxmlformats-officedocument.presentationml.slideMaster+xml" PartName="/ppt/slideMasters/slideMaster1.xml"/>
  <Override ContentType="application/vnd.openxmlformats-officedocument.presentationml.slideMaster+xml" PartName="/ppt/slideMasters/slideMaster2.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4.xml"/>
  <Override ContentType="application/vnd.openxmlformats-officedocument.presentationml.slide+xml" PartName="/ppt/slides/slide5.xml"/>
  <Override ContentType="application/vnd.openxmlformats-officedocument.presentationml.slide+xml" PartName="/ppt/slides/slide6.xml"/>
  <Override ContentType="application/vnd.openxmlformats-officedocument.presentationml.slide+xml" PartName="/ppt/slides/slide7.xml"/>
  <Override ContentType="application/vnd.openxmlformats-officedocument.presentationml.slide+xml" PartName="/ppt/slides/slide8.xml"/>
  <Override ContentType="application/vnd.openxmlformats-officedocument.presentationml.slide+xml" PartName="/ppt/slides/slide9.xml"/>
  <Override ContentType="application/vnd.openxmlformats-officedocument.presentationml.slide+xml" PartName="/ppt/slides/slide10.xml"/>
  <Override ContentType="application/vnd.openxmlformats-officedocument.presentationml.slide+xml" PartName="/ppt/slides/slide11.xml"/>
  <Override ContentType="application/vnd.openxmlformats-officedocument.presentationml.slide+xml" PartName="/ppt/slides/slide12.xml"/>
  <Override ContentType="application/vnd.openxmlformats-officedocument.presentationml.slide+xml" PartName="/ppt/slides/slide13.xml"/>
  <Override ContentType="application/vnd.openxmlformats-officedocument.presentationml.slide+xml" PartName="/ppt/slides/slide14.xml"/>
  <Override ContentType="application/vnd.openxmlformats-officedocument.presentationml.slide+xml" PartName="/ppt/slides/slide15.xml"/>
  <Override ContentType="application/vnd.openxmlformats-officedocument.presentationml.slide+xml" PartName="/ppt/slides/slide16.xml"/>
  <Override ContentType="application/vnd.openxmlformats-officedocument.presentationml.notesMaster+xml" PartName="/ppt/notesMasters/notesMaster1.xml"/>
  <Override ContentType="application/vnd.openxmlformats-officedocument.presentationml.presProps+xml" PartName="/ppt/presProps.xml"/>
  <Override ContentType="application/vnd.openxmlformats-officedocument.presentationml.viewProps+xml" PartName="/ppt/viewProps.xml"/>
  <Override ContentType="application/vnd.openxmlformats-officedocument.theme+xml" PartName="/ppt/theme/theme1.xml"/>
  <Override ContentType="application/vnd.openxmlformats-officedocument.presentationml.tableStyles+xml" PartName="/ppt/tableStyles.xml"/>
  <Override ContentType="application/vnd.openxmlformats-officedocument.presentationml.slideLayout+xml" PartName="/ppt/slideLayouts/slideLayout1.xml"/>
  <Override ContentType="application/vnd.openxmlformats-officedocument.presentationml.slideLayout+xml" PartName="/ppt/slideLayouts/slideLayout2.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6.xml"/>
  <Override ContentType="application/vnd.openxmlformats-officedocument.presentationml.slideLayout+xml" PartName="/ppt/slideLayouts/slideLayout7.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Layout+xml" PartName="/ppt/slideLayouts/slideLayout10.xml"/>
  <Override ContentType="application/vnd.openxmlformats-officedocument.presentationml.slideLayout+xml" PartName="/ppt/slideLayouts/slideLayout11.xml"/>
  <Override ContentType="application/vnd.openxmlformats-officedocument.presentationml.slideLayout+xml" PartName="/ppt/slideLayouts/slideLayout12.xml"/>
  <Override ContentType="application/vnd.openxmlformats-officedocument.presentationml.slideLayout+xml" PartName="/ppt/slideLayouts/slideLayout13.xml"/>
  <Override ContentType="application/vnd.openxmlformats-officedocument.presentationml.slideLayout+xml" PartName="/ppt/slideLayouts/slideLayout14.xml"/>
  <Override ContentType="application/vnd.openxmlformats-officedocument.presentationml.slideLayout+xml" PartName="/ppt/slideLayouts/slideLayout15.xml"/>
  <Override ContentType="application/vnd.openxmlformats-officedocument.presentationml.slideLayout+xml" PartName="/ppt/slideLayouts/slideLayout16.xml"/>
  <Override ContentType="application/vnd.openxmlformats-officedocument.presentationml.slideLayout+xml" PartName="/ppt/slideLayouts/slideLayout17.xml"/>
  <Override ContentType="application/vnd.openxmlformats-officedocument.presentationml.slideLayout+xml" PartName="/ppt/slideLayouts/slideLayout18.xml"/>
  <Override ContentType="application/vnd.openxmlformats-officedocument.presentationml.slideLayout+xml" PartName="/ppt/slideLayouts/slideLayout19.xml"/>
  <Override ContentType="application/vnd.openxmlformats-officedocument.presentationml.slideLayout+xml" PartName="/ppt/slideLayouts/slideLayout20.xml"/>
  <Override ContentType="application/vnd.openxmlformats-officedocument.presentationml.slideLayout+xml" PartName="/ppt/slideLayouts/slideLayout21.xml"/>
  <Override ContentType="application/vnd.openxmlformats-officedocument.presentationml.slideLayout+xml" PartName="/ppt/slideLayouts/slideLayout22.xml"/>
  <Override ContentType="application/vnd.openxmlformats-officedocument.theme+xml" PartName="/ppt/theme/theme2.xml"/>
  <Override ContentType="application/vnd.openxmlformats-officedocument.theme+xml" PartName="/ppt/theme/theme3.xml"/>
  <Override ContentType="application/vnd.openxmlformats-officedocument.presentationml.notesSlide+xml" PartName="/ppt/notesSlides/notesSlide1.xml"/>
  <Override ContentType="application/vnd.openxmlformats-officedocument.presentationml.notesSlide+xml" PartName="/ppt/notesSlides/notesSlide2.xml"/>
  <Override ContentType="application/vnd.openxmlformats-officedocument.presentationml.notesSlide+xml" PartName="/ppt/notesSlides/notesSlide3.xml"/>
  <Override ContentType="application/vnd.openxmlformats-officedocument.presentationml.notesSlide+xml" PartName="/ppt/notesSlides/notesSlide4.xml"/>
  <Override ContentType="application/vnd.openxmlformats-officedocument.presentationml.notesSlide+xml" PartName="/ppt/notesSlides/notesSlide5.xml"/>
  <Override ContentType="application/vnd.openxmlformats-officedocument.presentationml.notesSlide+xml" PartName="/ppt/notesSlides/notesSlide6.xml"/>
  <Override ContentType="application/vnd.openxmlformats-officedocument.presentationml.notesSlide+xml" PartName="/ppt/notesSlides/notesSlide7.xml"/>
  <Override ContentType="application/vnd.openxmlformats-officedocument.presentationml.notesSlide+xml" PartName="/ppt/notesSlides/notesSlide8.xml"/>
  <Override ContentType="application/vnd.openxmlformats-officedocument.presentationml.notesSlide+xml" PartName="/ppt/notesSlides/notesSlide9.xml"/>
  <Override ContentType="application/vnd.openxmlformats-officedocument.presentationml.notesSlide+xml" PartName="/ppt/notesSlides/notesSlide10.xml"/>
  <Override ContentType="application/vnd.openxmlformats-officedocument.presentationml.notesSlide+xml" PartName="/ppt/notesSlides/notesSlide11.xml"/>
  <Override ContentType="application/vnd.openxmlformats-officedocument.presentationml.notesSlide+xml" PartName="/ppt/notesSlides/notesSlide12.xml"/>
  <Override ContentType="application/vnd.openxmlformats-officedocument.presentationml.notesSlide+xml" PartName="/ppt/notesSlides/notesSlide13.xml"/>
  <Override ContentType="application/vnd.openxmlformats-officedocument.presentationml.notesSlide+xml" PartName="/ppt/notesSlides/notesSlide14.xml"/>
  <Override ContentType="application/vnd.openxmlformats-officedocument.presentationml.notesSlide+xml" PartName="/ppt/notesSlides/notesSlide15.xml"/>
  <Override ContentType="application/vnd.openxmlformats-officedocument.presentationml.notesSlide+xml" PartName="/ppt/notesSlides/notesSlide16.xml"/>
  <Override ContentType="application/vnd.openxmlformats-package.core-properties+xml" PartName="/docProps/core.xml"/>
  <Override ContentType="application/vnd.openxmlformats-officedocument.extended-properties+xml" PartName="/docProps/app.xml"/>
  <Default ContentType="image/jpeg" Extension="jpeg"/>
  <Override ContentType="application/vnd.openxmlformats-officedocument.custom-properties+xml" PartName="/docProps/custom.xml"/>
</Types>
</file>

<file path=_rels/.rels><?xml version="1.0" encoding="UTF-8" standalone="yes" ?><Relationships xmlns="http://schemas.openxmlformats.org/package/2006/relationships"><Relationship Id="rId3" Target="docProps/app.xml" Type="http://schemas.openxmlformats.org/officeDocument/2006/relationships/extended-properties"/><Relationship Id="rId2" Target="docProps/core.xml" Type="http://schemas.openxmlformats.org/package/2006/relationships/metadata/core-properties"/><Relationship Id="rId1" Target="ppt/presentation.xml" Type="http://schemas.openxmlformats.org/officeDocument/2006/relationships/officeDocument"/><Relationship Id="rId4" Target="docProps/custom.xml" Type="http://schemas.openxmlformats.org/officeDocument/2006/relationships/custom-properties"/></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73" r:id="rId1"/>
    <p:sldMasterId id="2147483674" r:id="rId2"/>
  </p:sldMasterIdLst>
  <p:notesMasterIdLst>
    <p:notesMasterId r:id="rId19"/>
  </p:notesMasterIdLst>
  <p:sldIdLst>
    <p:sldId id="278" r:id="rId3"/>
    <p:sldId id="279" r:id="rId4"/>
    <p:sldId id="259" r:id="rId5"/>
    <p:sldId id="260" r:id="rId6"/>
    <p:sldId id="261" r:id="rId7"/>
    <p:sldId id="262" r:id="rId8"/>
    <p:sldId id="263" r:id="rId9"/>
    <p:sldId id="264" r:id="rId10"/>
    <p:sldId id="265" r:id="rId11"/>
    <p:sldId id="266" r:id="rId12"/>
    <p:sldId id="267" r:id="rId13"/>
    <p:sldId id="268" r:id="rId14"/>
    <p:sldId id="274" r:id="rId15"/>
    <p:sldId id="275" r:id="rId16"/>
    <p:sldId id="276" r:id="rId17"/>
    <p:sldId id="280" r:id="rId18"/>
  </p:sldIdLst>
  <p:sldSz cx="9144000" cy="5143500" type="screen16x9"/>
  <p:notesSz cx="6858000" cy="9144000"/>
  <p:embeddedFontLst>
    <p:embeddedFont>
      <p:font typeface="Proxima Nova" panose="020B0604020202020204" charset="0"/>
      <p:regular r:id="rId20"/>
      <p:bold r:id="rId21"/>
      <p:italic r:id="rId22"/>
      <p:boldItalic r:id="rId23"/>
    </p:embeddedFont>
    <p:embeddedFont>
      <p:font typeface="Century Gothic" panose="020B0502020202020204" pitchFamily="34" charset="0"/>
      <p:regular r:id="rId24"/>
      <p:bold r:id="rId25"/>
      <p:italic r:id="rId26"/>
      <p:boldItalic r:id="rId27"/>
    </p:embeddedFont>
    <p:embeddedFont>
      <p:font typeface="Oswald" panose="020B0604020202020204" charset="0"/>
      <p:regular r:id="rId28"/>
      <p:bold r:id="rId29"/>
    </p:embeddedFont>
    <p:embeddedFont>
      <p:font typeface="Calibri" panose="020F0502020204030204" pitchFamily="34" charset="0"/>
      <p:regular r:id="rId30"/>
      <p:bold r:id="rId31"/>
      <p:italic r:id="rId32"/>
      <p:boldItalic r:id="rId33"/>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16334"/>
    <a:srgbClr val="00685E"/>
    <a:srgbClr val="00B09F"/>
    <a:srgbClr val="00AAA9"/>
    <a:srgbClr val="B1E9E2"/>
    <a:srgbClr val="00897C"/>
    <a:srgbClr val="1E364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65EF5033-E5B3-4994-B8CC-1D86D1C44192}">
  <a:tblStyle styleId="{65EF5033-E5B3-4994-B8CC-1D86D1C44192}" styleName="Table_0">
    <a:wholeTbl>
      <a:tcTxStyle b="off" i="off">
        <a:font>
          <a:latin typeface="Calibri"/>
          <a:ea typeface="Calibri"/>
          <a:cs typeface="Calibri"/>
        </a:font>
        <a:schemeClr val="dk1"/>
      </a:tcTxStyle>
      <a:tcStyle>
        <a:tcBdr>
          <a:left>
            <a:ln w="12700" cap="flat" cmpd="sng">
              <a:solidFill>
                <a:schemeClr val="lt1"/>
              </a:solidFill>
              <a:prstDash val="solid"/>
              <a:round/>
              <a:headEnd type="none" w="sm" len="sm"/>
              <a:tailEnd type="none" w="sm" len="sm"/>
            </a:ln>
          </a:left>
          <a:right>
            <a:ln w="12700" cap="flat" cmpd="sng">
              <a:solidFill>
                <a:schemeClr val="lt1"/>
              </a:solidFill>
              <a:prstDash val="solid"/>
              <a:round/>
              <a:headEnd type="none" w="sm" len="sm"/>
              <a:tailEnd type="none" w="sm" len="sm"/>
            </a:ln>
          </a:right>
          <a:top>
            <a:ln w="12700" cap="flat" cmpd="sng">
              <a:solidFill>
                <a:schemeClr val="lt1"/>
              </a:solidFill>
              <a:prstDash val="solid"/>
              <a:round/>
              <a:headEnd type="none" w="sm" len="sm"/>
              <a:tailEnd type="none" w="sm" len="sm"/>
            </a:ln>
          </a:top>
          <a:bottom>
            <a:ln w="12700" cap="flat" cmpd="sng">
              <a:solidFill>
                <a:schemeClr val="lt1"/>
              </a:solidFill>
              <a:prstDash val="solid"/>
              <a:round/>
              <a:headEnd type="none" w="sm" len="sm"/>
              <a:tailEnd type="none" w="sm" len="sm"/>
            </a:ln>
          </a:bottom>
          <a:insideH>
            <a:ln w="12700" cap="flat" cmpd="sng">
              <a:solidFill>
                <a:schemeClr val="lt1"/>
              </a:solidFill>
              <a:prstDash val="solid"/>
              <a:round/>
              <a:headEnd type="none" w="sm" len="sm"/>
              <a:tailEnd type="none" w="sm" len="sm"/>
            </a:ln>
          </a:insideH>
          <a:insideV>
            <a:ln w="12700" cap="flat" cmpd="sng">
              <a:solidFill>
                <a:schemeClr val="lt1"/>
              </a:solidFill>
              <a:prstDash val="solid"/>
              <a:round/>
              <a:headEnd type="none" w="sm" len="sm"/>
              <a:tailEnd type="none" w="sm" len="sm"/>
            </a:ln>
          </a:insideV>
        </a:tcBdr>
        <a:fill>
          <a:solidFill>
            <a:srgbClr val="E8EBF5"/>
          </a:solidFill>
        </a:fill>
      </a:tcStyle>
    </a:wholeTbl>
    <a:band1H>
      <a:tcTxStyle/>
      <a:tcStyle>
        <a:tcBdr/>
        <a:fill>
          <a:solidFill>
            <a:srgbClr val="CDD4EA"/>
          </a:solidFill>
        </a:fill>
      </a:tcStyle>
    </a:band1H>
    <a:band2H>
      <a:tcTxStyle/>
      <a:tcStyle>
        <a:tcBdr/>
      </a:tcStyle>
    </a:band2H>
    <a:band1V>
      <a:tcTxStyle/>
      <a:tcStyle>
        <a:tcBdr/>
        <a:fill>
          <a:solidFill>
            <a:srgbClr val="CDD4EA"/>
          </a:solidFill>
        </a:fill>
      </a:tcStyle>
    </a:band1V>
    <a:band2V>
      <a:tcTxStyle/>
      <a:tcStyle>
        <a:tcBdr/>
      </a:tcStyle>
    </a:band2V>
    <a:lastCol>
      <a:tcTxStyle b="on" i="off">
        <a:font>
          <a:latin typeface="Calibri"/>
          <a:ea typeface="Calibri"/>
          <a:cs typeface="Calibri"/>
        </a:font>
        <a:schemeClr val="lt1"/>
      </a:tcTxStyle>
      <a:tcStyle>
        <a:tcBdr/>
        <a:fill>
          <a:solidFill>
            <a:schemeClr val="accent1"/>
          </a:solidFill>
        </a:fill>
      </a:tcStyle>
    </a:lastCol>
    <a:firstCol>
      <a:tcTxStyle b="on" i="off">
        <a:font>
          <a:latin typeface="Calibri"/>
          <a:ea typeface="Calibri"/>
          <a:cs typeface="Calibri"/>
        </a:font>
        <a:schemeClr val="lt1"/>
      </a:tcTxStyle>
      <a:tcStyle>
        <a:tcBdr/>
        <a:fill>
          <a:solidFill>
            <a:schemeClr val="accent1"/>
          </a:solidFill>
        </a:fill>
      </a:tcStyle>
    </a:firstCol>
    <a:lastRow>
      <a:tcTxStyle b="on" i="off">
        <a:font>
          <a:latin typeface="Calibri"/>
          <a:ea typeface="Calibri"/>
          <a:cs typeface="Calibri"/>
        </a:font>
        <a:schemeClr val="lt1"/>
      </a:tcTxStyle>
      <a:tcStyle>
        <a:tcBdr>
          <a:top>
            <a:ln w="38100" cap="flat" cmpd="sng">
              <a:solidFill>
                <a:schemeClr val="lt1"/>
              </a:solidFill>
              <a:prstDash val="solid"/>
              <a:round/>
              <a:headEnd type="none" w="sm" len="sm"/>
              <a:tailEnd type="none" w="sm" len="sm"/>
            </a:ln>
          </a:top>
        </a:tcBdr>
        <a:fill>
          <a:solidFill>
            <a:schemeClr val="accent1"/>
          </a:solidFill>
        </a:fill>
      </a:tcStyle>
    </a:lastRow>
    <a:seCell>
      <a:tcTxStyle/>
      <a:tcStyle>
        <a:tcBdr/>
      </a:tcStyle>
    </a:seCell>
    <a:swCell>
      <a:tcTxStyle/>
      <a:tcStyle>
        <a:tcBdr/>
      </a:tcStyle>
    </a:swCell>
    <a:firstRow>
      <a:tcTxStyle b="on" i="off">
        <a:font>
          <a:latin typeface="Calibri"/>
          <a:ea typeface="Calibri"/>
          <a:cs typeface="Calibri"/>
        </a:font>
        <a:schemeClr val="lt1"/>
      </a:tcTxStyle>
      <a:tcStyle>
        <a:tcBdr>
          <a:bottom>
            <a:ln w="38100" cap="flat" cmpd="sng">
              <a:solidFill>
                <a:schemeClr val="lt1"/>
              </a:solidFill>
              <a:prstDash val="solid"/>
              <a:round/>
              <a:headEnd type="none" w="sm" len="sm"/>
              <a:tailEnd type="none" w="sm" len="sm"/>
            </a:ln>
          </a:bottom>
        </a:tcBdr>
        <a:fill>
          <a:solidFill>
            <a:schemeClr val="accent1"/>
          </a:solidFill>
        </a:fill>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43" d="100"/>
          <a:sy n="143" d="100"/>
        </p:scale>
        <p:origin x="684" y="114"/>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font" Target="fonts/font7.fntdata"/><Relationship Id="rId21" Type="http://schemas.openxmlformats.org/officeDocument/2006/relationships/font" Target="fonts/font2.fntdata"/><Relationship Id="rId34"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font" Target="fonts/font6.fntdata"/><Relationship Id="rId33" Type="http://schemas.openxmlformats.org/officeDocument/2006/relationships/font" Target="fonts/font14.fntdata"/><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font" Target="fonts/font1.fntdata"/><Relationship Id="rId29" Type="http://schemas.openxmlformats.org/officeDocument/2006/relationships/font" Target="fonts/font10.fntdata"/><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font" Target="fonts/font5.fntdata"/><Relationship Id="rId32" Type="http://schemas.openxmlformats.org/officeDocument/2006/relationships/font" Target="fonts/font13.fntdata"/><Relationship Id="rId37"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font" Target="fonts/font4.fntdata"/><Relationship Id="rId28" Type="http://schemas.openxmlformats.org/officeDocument/2006/relationships/font" Target="fonts/font9.fntdata"/><Relationship Id="rId36"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notesMaster" Target="notesMasters/notesMaster1.xml"/><Relationship Id="rId31" Type="http://schemas.openxmlformats.org/officeDocument/2006/relationships/font" Target="fonts/font12.fntdata"/><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font" Target="fonts/font3.fntdata"/><Relationship Id="rId27" Type="http://schemas.openxmlformats.org/officeDocument/2006/relationships/font" Target="fonts/font8.fntdata"/><Relationship Id="rId30" Type="http://schemas.openxmlformats.org/officeDocument/2006/relationships/font" Target="fonts/font11.fntdata"/><Relationship Id="rId35" Type="http://schemas.openxmlformats.org/officeDocument/2006/relationships/viewProps" Target="viewProps.xml"/><Relationship Id="rId8" Type="http://schemas.openxmlformats.org/officeDocument/2006/relationships/slide" Target="slides/slide6.xml"/><Relationship Id="rId3"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3"/>
        <p:cNvGrpSpPr/>
        <p:nvPr/>
      </p:nvGrpSpPr>
      <p:grpSpPr>
        <a:xfrm>
          <a:off x="0" y="0"/>
          <a:ext cx="0" cy="0"/>
          <a:chOff x="0" y="0"/>
          <a:chExt cx="0" cy="0"/>
        </a:xfrm>
      </p:grpSpPr>
      <p:sp>
        <p:nvSpPr>
          <p:cNvPr id="94" name="Google Shape;94;gd0268762e8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5" name="Google Shape;95;gd0268762e8_0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US" sz="1400" b="1">
                <a:solidFill>
                  <a:srgbClr val="33475B"/>
                </a:solidFill>
                <a:latin typeface="Avenir"/>
                <a:ea typeface="Avenir"/>
                <a:cs typeface="Avenir"/>
                <a:sym typeface="Avenir"/>
              </a:rPr>
              <a:t>Title Slide</a:t>
            </a:r>
            <a:endParaRPr sz="1400" b="1">
              <a:solidFill>
                <a:srgbClr val="33475B"/>
              </a:solidFill>
              <a:latin typeface="Avenir"/>
              <a:ea typeface="Avenir"/>
              <a:cs typeface="Avenir"/>
              <a:sym typeface="Avenir"/>
            </a:endParaRPr>
          </a:p>
          <a:p>
            <a:pPr marL="457200" lvl="0" indent="-304800" algn="l" rtl="0">
              <a:spcBef>
                <a:spcPts val="0"/>
              </a:spcBef>
              <a:spcAft>
                <a:spcPts val="0"/>
              </a:spcAft>
              <a:buClr>
                <a:srgbClr val="33475B"/>
              </a:buClr>
              <a:buSzPts val="1200"/>
              <a:buFont typeface="Avenir"/>
              <a:buChar char="●"/>
            </a:pPr>
            <a:r>
              <a:rPr lang="en-US" sz="1200">
                <a:solidFill>
                  <a:srgbClr val="33475B"/>
                </a:solidFill>
                <a:latin typeface="Avenir"/>
                <a:ea typeface="Avenir"/>
                <a:cs typeface="Avenir"/>
                <a:sym typeface="Avenir"/>
              </a:rPr>
              <a:t>Dark</a:t>
            </a:r>
            <a:endParaRPr sz="1200">
              <a:solidFill>
                <a:srgbClr val="33475B"/>
              </a:solidFill>
              <a:latin typeface="Avenir"/>
              <a:ea typeface="Avenir"/>
              <a:cs typeface="Avenir"/>
              <a:sym typeface="Avenir"/>
            </a:endParaRPr>
          </a:p>
        </p:txBody>
      </p:sp>
    </p:spTree>
    <p:extLst>
      <p:ext uri="{BB962C8B-B14F-4D97-AF65-F5344CB8AC3E}">
        <p14:creationId xmlns:p14="http://schemas.microsoft.com/office/powerpoint/2010/main" val="367746827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7"/>
        <p:cNvGrpSpPr/>
        <p:nvPr/>
      </p:nvGrpSpPr>
      <p:grpSpPr>
        <a:xfrm>
          <a:off x="0" y="0"/>
          <a:ext cx="0" cy="0"/>
          <a:chOff x="0" y="0"/>
          <a:chExt cx="0" cy="0"/>
        </a:xfrm>
      </p:grpSpPr>
      <p:sp>
        <p:nvSpPr>
          <p:cNvPr id="268" name="Google Shape;268;gc99f401fd1_7_0:notes"/>
          <p:cNvSpPr txBox="1">
            <a:spLocks noGrp="1"/>
          </p:cNvSpPr>
          <p:nvPr>
            <p:ph type="body" idx="1"/>
          </p:nvPr>
        </p:nvSpPr>
        <p:spPr>
          <a:xfrm>
            <a:off x="685800" y="4400550"/>
            <a:ext cx="5486400" cy="360045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69" name="Google Shape;269;gc99f401fd1_7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2"/>
        <p:cNvGrpSpPr/>
        <p:nvPr/>
      </p:nvGrpSpPr>
      <p:grpSpPr>
        <a:xfrm>
          <a:off x="0" y="0"/>
          <a:ext cx="0" cy="0"/>
          <a:chOff x="0" y="0"/>
          <a:chExt cx="0" cy="0"/>
        </a:xfrm>
      </p:grpSpPr>
      <p:sp>
        <p:nvSpPr>
          <p:cNvPr id="283" name="Google Shape;283;gc99f401fd1_7_15:notes"/>
          <p:cNvSpPr txBox="1">
            <a:spLocks noGrp="1"/>
          </p:cNvSpPr>
          <p:nvPr>
            <p:ph type="body" idx="1"/>
          </p:nvPr>
        </p:nvSpPr>
        <p:spPr>
          <a:xfrm>
            <a:off x="685800" y="4400550"/>
            <a:ext cx="5486400" cy="360045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84" name="Google Shape;284;gc99f401fd1_7_1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8"/>
        <p:cNvGrpSpPr/>
        <p:nvPr/>
      </p:nvGrpSpPr>
      <p:grpSpPr>
        <a:xfrm>
          <a:off x="0" y="0"/>
          <a:ext cx="0" cy="0"/>
          <a:chOff x="0" y="0"/>
          <a:chExt cx="0" cy="0"/>
        </a:xfrm>
      </p:grpSpPr>
      <p:sp>
        <p:nvSpPr>
          <p:cNvPr id="289" name="Google Shape;289;gc99f401fd1_7_20:notes"/>
          <p:cNvSpPr txBox="1">
            <a:spLocks noGrp="1"/>
          </p:cNvSpPr>
          <p:nvPr>
            <p:ph type="body" idx="1"/>
          </p:nvPr>
        </p:nvSpPr>
        <p:spPr>
          <a:xfrm>
            <a:off x="685800" y="4400550"/>
            <a:ext cx="5486400" cy="360045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90" name="Google Shape;290;gc99f401fd1_7_2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2"/>
        <p:cNvGrpSpPr/>
        <p:nvPr/>
      </p:nvGrpSpPr>
      <p:grpSpPr>
        <a:xfrm>
          <a:off x="0" y="0"/>
          <a:ext cx="0" cy="0"/>
          <a:chOff x="0" y="0"/>
          <a:chExt cx="0" cy="0"/>
        </a:xfrm>
      </p:grpSpPr>
      <p:sp>
        <p:nvSpPr>
          <p:cNvPr id="253" name="Google Shape;253;gc8f484dde4_3_25: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54" name="Google Shape;254;gc8f484dde4_3_2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14988844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1"/>
        <p:cNvGrpSpPr/>
        <p:nvPr/>
      </p:nvGrpSpPr>
      <p:grpSpPr>
        <a:xfrm>
          <a:off x="0" y="0"/>
          <a:ext cx="0" cy="0"/>
          <a:chOff x="0" y="0"/>
          <a:chExt cx="0" cy="0"/>
        </a:xfrm>
      </p:grpSpPr>
      <p:sp>
        <p:nvSpPr>
          <p:cNvPr id="262" name="Google Shape;262;gc8f484dde4_3_33: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63" name="Google Shape;263;gc8f484dde4_3_3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21815051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0"/>
        <p:cNvGrpSpPr/>
        <p:nvPr/>
      </p:nvGrpSpPr>
      <p:grpSpPr>
        <a:xfrm>
          <a:off x="0" y="0"/>
          <a:ext cx="0" cy="0"/>
          <a:chOff x="0" y="0"/>
          <a:chExt cx="0" cy="0"/>
        </a:xfrm>
      </p:grpSpPr>
      <p:sp>
        <p:nvSpPr>
          <p:cNvPr id="291" name="Google Shape;291;gc8f484dde4_3_6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92" name="Google Shape;292;gc8f484dde4_3_6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58762051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6"/>
        <p:cNvGrpSpPr/>
        <p:nvPr/>
      </p:nvGrpSpPr>
      <p:grpSpPr>
        <a:xfrm>
          <a:off x="0" y="0"/>
          <a:ext cx="0" cy="0"/>
          <a:chOff x="0" y="0"/>
          <a:chExt cx="0" cy="0"/>
        </a:xfrm>
      </p:grpSpPr>
      <p:sp>
        <p:nvSpPr>
          <p:cNvPr id="297" name="Google Shape;297;gd0268762e8_0_11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98" name="Google Shape;298;gd0268762e8_0_11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rgbClr val="33475B"/>
              </a:buClr>
              <a:buSzPts val="1400"/>
              <a:buFont typeface="Avenir"/>
              <a:buNone/>
            </a:pPr>
            <a:r>
              <a:rPr lang="en-US" sz="1400" b="1">
                <a:solidFill>
                  <a:srgbClr val="33475B"/>
                </a:solidFill>
                <a:latin typeface="Avenir"/>
                <a:ea typeface="Avenir"/>
                <a:cs typeface="Avenir"/>
                <a:sym typeface="Avenir"/>
              </a:rPr>
              <a:t>Product Screenshot Full MacBook</a:t>
            </a:r>
            <a:endParaRPr/>
          </a:p>
        </p:txBody>
      </p:sp>
    </p:spTree>
    <p:extLst>
      <p:ext uri="{BB962C8B-B14F-4D97-AF65-F5344CB8AC3E}">
        <p14:creationId xmlns:p14="http://schemas.microsoft.com/office/powerpoint/2010/main" val="36363524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2"/>
        <p:cNvGrpSpPr/>
        <p:nvPr/>
      </p:nvGrpSpPr>
      <p:grpSpPr>
        <a:xfrm>
          <a:off x="0" y="0"/>
          <a:ext cx="0" cy="0"/>
          <a:chOff x="0" y="0"/>
          <a:chExt cx="0" cy="0"/>
        </a:xfrm>
      </p:grpSpPr>
      <p:sp>
        <p:nvSpPr>
          <p:cNvPr id="113" name="Google Shape;113;gd0268762e8_0_1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4" name="Google Shape;114;gd0268762e8_0_1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rgbClr val="33475B"/>
              </a:buClr>
              <a:buSzPts val="1400"/>
              <a:buFont typeface="Avenir"/>
              <a:buNone/>
            </a:pPr>
            <a:r>
              <a:rPr lang="en-US" sz="1400" b="1">
                <a:solidFill>
                  <a:srgbClr val="33475B"/>
                </a:solidFill>
                <a:latin typeface="Avenir"/>
                <a:ea typeface="Avenir"/>
                <a:cs typeface="Avenir"/>
                <a:sym typeface="Avenir"/>
              </a:rPr>
              <a:t>Please watch all videos above. </a:t>
            </a:r>
            <a:endParaRPr sz="1400" b="1">
              <a:solidFill>
                <a:srgbClr val="33475B"/>
              </a:solidFill>
              <a:latin typeface="Avenir"/>
              <a:ea typeface="Avenir"/>
              <a:cs typeface="Avenir"/>
              <a:sym typeface="Avenir"/>
            </a:endParaRPr>
          </a:p>
        </p:txBody>
      </p:sp>
    </p:spTree>
    <p:extLst>
      <p:ext uri="{BB962C8B-B14F-4D97-AF65-F5344CB8AC3E}">
        <p14:creationId xmlns:p14="http://schemas.microsoft.com/office/powerpoint/2010/main" val="178647674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2"/>
        <p:cNvGrpSpPr/>
        <p:nvPr/>
      </p:nvGrpSpPr>
      <p:grpSpPr>
        <a:xfrm>
          <a:off x="0" y="0"/>
          <a:ext cx="0" cy="0"/>
          <a:chOff x="0" y="0"/>
          <a:chExt cx="0" cy="0"/>
        </a:xfrm>
      </p:grpSpPr>
      <p:sp>
        <p:nvSpPr>
          <p:cNvPr id="163" name="Google Shape;163;gc99f401fd1_2_75:notes"/>
          <p:cNvSpPr txBox="1">
            <a:spLocks noGrp="1"/>
          </p:cNvSpPr>
          <p:nvPr>
            <p:ph type="body" idx="1"/>
          </p:nvPr>
        </p:nvSpPr>
        <p:spPr>
          <a:xfrm>
            <a:off x="685800" y="4400550"/>
            <a:ext cx="5486400" cy="360045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64" name="Google Shape;164;gc99f401fd1_2_7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3"/>
        <p:cNvGrpSpPr/>
        <p:nvPr/>
      </p:nvGrpSpPr>
      <p:grpSpPr>
        <a:xfrm>
          <a:off x="0" y="0"/>
          <a:ext cx="0" cy="0"/>
          <a:chOff x="0" y="0"/>
          <a:chExt cx="0" cy="0"/>
        </a:xfrm>
      </p:grpSpPr>
      <p:sp>
        <p:nvSpPr>
          <p:cNvPr id="174" name="Google Shape;174;gc99f401fd1_2_86:notes"/>
          <p:cNvSpPr txBox="1">
            <a:spLocks noGrp="1"/>
          </p:cNvSpPr>
          <p:nvPr>
            <p:ph type="body" idx="1"/>
          </p:nvPr>
        </p:nvSpPr>
        <p:spPr>
          <a:xfrm>
            <a:off x="685800" y="4400550"/>
            <a:ext cx="5486400" cy="360045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75" name="Google Shape;175;gc99f401fd1_2_8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1"/>
        <p:cNvGrpSpPr/>
        <p:nvPr/>
      </p:nvGrpSpPr>
      <p:grpSpPr>
        <a:xfrm>
          <a:off x="0" y="0"/>
          <a:ext cx="0" cy="0"/>
          <a:chOff x="0" y="0"/>
          <a:chExt cx="0" cy="0"/>
        </a:xfrm>
      </p:grpSpPr>
      <p:sp>
        <p:nvSpPr>
          <p:cNvPr id="182" name="Google Shape;182;gc99f401fd1_2_93:notes"/>
          <p:cNvSpPr txBox="1">
            <a:spLocks noGrp="1"/>
          </p:cNvSpPr>
          <p:nvPr>
            <p:ph type="body" idx="1"/>
          </p:nvPr>
        </p:nvSpPr>
        <p:spPr>
          <a:xfrm>
            <a:off x="685800" y="4400550"/>
            <a:ext cx="5486400" cy="360045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83" name="Google Shape;183;gc99f401fd1_2_9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4"/>
        <p:cNvGrpSpPr/>
        <p:nvPr/>
      </p:nvGrpSpPr>
      <p:grpSpPr>
        <a:xfrm>
          <a:off x="0" y="0"/>
          <a:ext cx="0" cy="0"/>
          <a:chOff x="0" y="0"/>
          <a:chExt cx="0" cy="0"/>
        </a:xfrm>
      </p:grpSpPr>
      <p:sp>
        <p:nvSpPr>
          <p:cNvPr id="215" name="Google Shape;215;gc99f401fd1_2_12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16" name="Google Shape;216;gc99f401fd1_2_12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17" name="Google Shape;217;gc99f401fd1_2_12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pt-BR"/>
              <a:t>6</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3"/>
        <p:cNvGrpSpPr/>
        <p:nvPr/>
      </p:nvGrpSpPr>
      <p:grpSpPr>
        <a:xfrm>
          <a:off x="0" y="0"/>
          <a:ext cx="0" cy="0"/>
          <a:chOff x="0" y="0"/>
          <a:chExt cx="0" cy="0"/>
        </a:xfrm>
      </p:grpSpPr>
      <p:sp>
        <p:nvSpPr>
          <p:cNvPr id="224" name="Google Shape;224;gc99f401fd1_2_130:notes"/>
          <p:cNvSpPr txBox="1">
            <a:spLocks noGrp="1"/>
          </p:cNvSpPr>
          <p:nvPr>
            <p:ph type="body" idx="1"/>
          </p:nvPr>
        </p:nvSpPr>
        <p:spPr>
          <a:xfrm>
            <a:off x="685800" y="4400550"/>
            <a:ext cx="5486400" cy="360045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25" name="Google Shape;225;gc99f401fd1_2_13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0"/>
        <p:cNvGrpSpPr/>
        <p:nvPr/>
      </p:nvGrpSpPr>
      <p:grpSpPr>
        <a:xfrm>
          <a:off x="0" y="0"/>
          <a:ext cx="0" cy="0"/>
          <a:chOff x="0" y="0"/>
          <a:chExt cx="0" cy="0"/>
        </a:xfrm>
      </p:grpSpPr>
      <p:sp>
        <p:nvSpPr>
          <p:cNvPr id="241" name="Google Shape;241;gc99f401fd1_2_143:notes"/>
          <p:cNvSpPr txBox="1">
            <a:spLocks noGrp="1"/>
          </p:cNvSpPr>
          <p:nvPr>
            <p:ph type="body" idx="1"/>
          </p:nvPr>
        </p:nvSpPr>
        <p:spPr>
          <a:xfrm>
            <a:off x="685800" y="4400550"/>
            <a:ext cx="5486400" cy="360045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42" name="Google Shape;242;gc99f401fd1_2_14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9"/>
        <p:cNvGrpSpPr/>
        <p:nvPr/>
      </p:nvGrpSpPr>
      <p:grpSpPr>
        <a:xfrm>
          <a:off x="0" y="0"/>
          <a:ext cx="0" cy="0"/>
          <a:chOff x="0" y="0"/>
          <a:chExt cx="0" cy="0"/>
        </a:xfrm>
      </p:grpSpPr>
      <p:sp>
        <p:nvSpPr>
          <p:cNvPr id="260" name="Google Shape;260;gc99f401fd1_2_161:notes"/>
          <p:cNvSpPr txBox="1">
            <a:spLocks noGrp="1"/>
          </p:cNvSpPr>
          <p:nvPr>
            <p:ph type="body" idx="1"/>
          </p:nvPr>
        </p:nvSpPr>
        <p:spPr>
          <a:xfrm>
            <a:off x="685800" y="4400550"/>
            <a:ext cx="5486400" cy="360045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61" name="Google Shape;261;gc99f401fd1_2_16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normAutofit/>
          </a:bodyPr>
          <a:lstStyle>
            <a:lvl1pPr marL="457200" lvl="0" indent="-342900" algn="ctr">
              <a:spcBef>
                <a:spcPts val="0"/>
              </a:spcBef>
              <a:spcAft>
                <a:spcPts val="0"/>
              </a:spcAft>
              <a:buSzPts val="1800"/>
              <a:buChar char="●"/>
              <a:defRPr/>
            </a:lvl1pPr>
            <a:lvl2pPr marL="914400" lvl="1" indent="-317500" algn="ctr">
              <a:spcBef>
                <a:spcPts val="0"/>
              </a:spcBef>
              <a:spcAft>
                <a:spcPts val="0"/>
              </a:spcAft>
              <a:buSzPts val="1400"/>
              <a:buChar char="○"/>
              <a:defRPr/>
            </a:lvl2pPr>
            <a:lvl3pPr marL="1371600" lvl="2" indent="-317500" algn="ctr">
              <a:spcBef>
                <a:spcPts val="0"/>
              </a:spcBef>
              <a:spcAft>
                <a:spcPts val="0"/>
              </a:spcAft>
              <a:buSzPts val="1400"/>
              <a:buChar char="■"/>
              <a:defRPr/>
            </a:lvl3pPr>
            <a:lvl4pPr marL="1828800" lvl="3" indent="-317500" algn="ctr">
              <a:spcBef>
                <a:spcPts val="0"/>
              </a:spcBef>
              <a:spcAft>
                <a:spcPts val="0"/>
              </a:spcAft>
              <a:buSzPts val="1400"/>
              <a:buChar char="●"/>
              <a:defRPr/>
            </a:lvl4pPr>
            <a:lvl5pPr marL="2286000" lvl="4" indent="-317500" algn="ctr">
              <a:spcBef>
                <a:spcPts val="0"/>
              </a:spcBef>
              <a:spcAft>
                <a:spcPts val="0"/>
              </a:spcAft>
              <a:buSzPts val="1400"/>
              <a:buChar char="○"/>
              <a:defRPr/>
            </a:lvl5pPr>
            <a:lvl6pPr marL="2743200" lvl="5" indent="-317500" algn="ctr">
              <a:spcBef>
                <a:spcPts val="0"/>
              </a:spcBef>
              <a:spcAft>
                <a:spcPts val="0"/>
              </a:spcAft>
              <a:buSzPts val="1400"/>
              <a:buChar char="■"/>
              <a:defRPr/>
            </a:lvl6pPr>
            <a:lvl7pPr marL="3200400" lvl="6" indent="-317500" algn="ctr">
              <a:spcBef>
                <a:spcPts val="0"/>
              </a:spcBef>
              <a:spcAft>
                <a:spcPts val="0"/>
              </a:spcAft>
              <a:buSzPts val="1400"/>
              <a:buChar char="●"/>
              <a:defRPr/>
            </a:lvl7pPr>
            <a:lvl8pPr marL="3657600" lvl="7" indent="-317500" algn="ctr">
              <a:spcBef>
                <a:spcPts val="0"/>
              </a:spcBef>
              <a:spcAft>
                <a:spcPts val="0"/>
              </a:spcAft>
              <a:buSzPts val="1400"/>
              <a:buChar char="○"/>
              <a:defRPr/>
            </a:lvl8pPr>
            <a:lvl9pPr marL="4114800" lvl="8" indent="-317500" algn="ctr">
              <a:spcBef>
                <a:spcPts val="0"/>
              </a:spcBef>
              <a:spcAft>
                <a:spcPts val="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56"/>
        <p:cNvGrpSpPr/>
        <p:nvPr/>
      </p:nvGrpSpPr>
      <p:grpSpPr>
        <a:xfrm>
          <a:off x="0" y="0"/>
          <a:ext cx="0" cy="0"/>
          <a:chOff x="0" y="0"/>
          <a:chExt cx="0" cy="0"/>
        </a:xfrm>
      </p:grpSpPr>
      <p:sp>
        <p:nvSpPr>
          <p:cNvPr id="57" name="Google Shape;57;p14"/>
          <p:cNvSpPr txBox="1">
            <a:spLocks noGrp="1"/>
          </p:cNvSpPr>
          <p:nvPr>
            <p:ph type="ctrTitle"/>
          </p:nvPr>
        </p:nvSpPr>
        <p:spPr>
          <a:xfrm>
            <a:off x="1143000" y="841772"/>
            <a:ext cx="6858000" cy="1790700"/>
          </a:xfrm>
          <a:prstGeom prst="rect">
            <a:avLst/>
          </a:prstGeom>
          <a:noFill/>
          <a:ln>
            <a:noFill/>
          </a:ln>
        </p:spPr>
        <p:txBody>
          <a:bodyPr spcFirstLastPara="1" wrap="square" lIns="68575" tIns="34275" rIns="68575" bIns="34275" anchor="b" anchorCtr="0">
            <a:normAutofit/>
          </a:bodyPr>
          <a:lstStyle>
            <a:lvl1pPr lvl="0" algn="ctr">
              <a:lnSpc>
                <a:spcPct val="90000"/>
              </a:lnSpc>
              <a:spcBef>
                <a:spcPts val="0"/>
              </a:spcBef>
              <a:spcAft>
                <a:spcPts val="0"/>
              </a:spcAft>
              <a:buClr>
                <a:schemeClr val="dk1"/>
              </a:buClr>
              <a:buSzPts val="4500"/>
              <a:buFont typeface="Calibri"/>
              <a:buNone/>
              <a:defRPr sz="4500"/>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a:endParaRPr/>
          </a:p>
        </p:txBody>
      </p:sp>
      <p:sp>
        <p:nvSpPr>
          <p:cNvPr id="58" name="Google Shape;58;p14"/>
          <p:cNvSpPr txBox="1">
            <a:spLocks noGrp="1"/>
          </p:cNvSpPr>
          <p:nvPr>
            <p:ph type="subTitle" idx="1"/>
          </p:nvPr>
        </p:nvSpPr>
        <p:spPr>
          <a:xfrm>
            <a:off x="1143000" y="2701528"/>
            <a:ext cx="6858000" cy="1241821"/>
          </a:xfrm>
          <a:prstGeom prst="rect">
            <a:avLst/>
          </a:prstGeom>
          <a:noFill/>
          <a:ln>
            <a:noFill/>
          </a:ln>
        </p:spPr>
        <p:txBody>
          <a:bodyPr spcFirstLastPara="1" wrap="square" lIns="68575" tIns="34275" rIns="68575" bIns="34275" anchor="t" anchorCtr="0">
            <a:normAutofit/>
          </a:bodyPr>
          <a:lstStyle>
            <a:lvl1pPr lvl="0" algn="ctr">
              <a:lnSpc>
                <a:spcPct val="90000"/>
              </a:lnSpc>
              <a:spcBef>
                <a:spcPts val="800"/>
              </a:spcBef>
              <a:spcAft>
                <a:spcPts val="0"/>
              </a:spcAft>
              <a:buClr>
                <a:schemeClr val="dk1"/>
              </a:buClr>
              <a:buSzPts val="1800"/>
              <a:buNone/>
              <a:defRPr sz="1800"/>
            </a:lvl1pPr>
            <a:lvl2pPr lvl="1" algn="ctr">
              <a:lnSpc>
                <a:spcPct val="90000"/>
              </a:lnSpc>
              <a:spcBef>
                <a:spcPts val="400"/>
              </a:spcBef>
              <a:spcAft>
                <a:spcPts val="0"/>
              </a:spcAft>
              <a:buClr>
                <a:schemeClr val="dk1"/>
              </a:buClr>
              <a:buSzPts val="1500"/>
              <a:buNone/>
              <a:defRPr sz="1500"/>
            </a:lvl2pPr>
            <a:lvl3pPr lvl="2" algn="ctr">
              <a:lnSpc>
                <a:spcPct val="90000"/>
              </a:lnSpc>
              <a:spcBef>
                <a:spcPts val="400"/>
              </a:spcBef>
              <a:spcAft>
                <a:spcPts val="0"/>
              </a:spcAft>
              <a:buClr>
                <a:schemeClr val="dk1"/>
              </a:buClr>
              <a:buSzPts val="1400"/>
              <a:buNone/>
              <a:defRPr sz="1400"/>
            </a:lvl3pPr>
            <a:lvl4pPr lvl="3" algn="ctr">
              <a:lnSpc>
                <a:spcPct val="90000"/>
              </a:lnSpc>
              <a:spcBef>
                <a:spcPts val="400"/>
              </a:spcBef>
              <a:spcAft>
                <a:spcPts val="0"/>
              </a:spcAft>
              <a:buClr>
                <a:schemeClr val="dk1"/>
              </a:buClr>
              <a:buSzPts val="1200"/>
              <a:buNone/>
              <a:defRPr sz="1200"/>
            </a:lvl4pPr>
            <a:lvl5pPr lvl="4" algn="ctr">
              <a:lnSpc>
                <a:spcPct val="90000"/>
              </a:lnSpc>
              <a:spcBef>
                <a:spcPts val="400"/>
              </a:spcBef>
              <a:spcAft>
                <a:spcPts val="0"/>
              </a:spcAft>
              <a:buClr>
                <a:schemeClr val="dk1"/>
              </a:buClr>
              <a:buSzPts val="1200"/>
              <a:buNone/>
              <a:defRPr sz="1200"/>
            </a:lvl5pPr>
            <a:lvl6pPr lvl="5" algn="ctr">
              <a:lnSpc>
                <a:spcPct val="90000"/>
              </a:lnSpc>
              <a:spcBef>
                <a:spcPts val="400"/>
              </a:spcBef>
              <a:spcAft>
                <a:spcPts val="0"/>
              </a:spcAft>
              <a:buClr>
                <a:schemeClr val="dk1"/>
              </a:buClr>
              <a:buSzPts val="1200"/>
              <a:buNone/>
              <a:defRPr sz="1200"/>
            </a:lvl6pPr>
            <a:lvl7pPr lvl="6" algn="ctr">
              <a:lnSpc>
                <a:spcPct val="90000"/>
              </a:lnSpc>
              <a:spcBef>
                <a:spcPts val="400"/>
              </a:spcBef>
              <a:spcAft>
                <a:spcPts val="0"/>
              </a:spcAft>
              <a:buClr>
                <a:schemeClr val="dk1"/>
              </a:buClr>
              <a:buSzPts val="1200"/>
              <a:buNone/>
              <a:defRPr sz="1200"/>
            </a:lvl7pPr>
            <a:lvl8pPr lvl="7" algn="ctr">
              <a:lnSpc>
                <a:spcPct val="90000"/>
              </a:lnSpc>
              <a:spcBef>
                <a:spcPts val="400"/>
              </a:spcBef>
              <a:spcAft>
                <a:spcPts val="0"/>
              </a:spcAft>
              <a:buClr>
                <a:schemeClr val="dk1"/>
              </a:buClr>
              <a:buSzPts val="1200"/>
              <a:buNone/>
              <a:defRPr sz="1200"/>
            </a:lvl8pPr>
            <a:lvl9pPr lvl="8" algn="ctr">
              <a:lnSpc>
                <a:spcPct val="90000"/>
              </a:lnSpc>
              <a:spcBef>
                <a:spcPts val="400"/>
              </a:spcBef>
              <a:spcAft>
                <a:spcPts val="0"/>
              </a:spcAft>
              <a:buClr>
                <a:schemeClr val="dk1"/>
              </a:buClr>
              <a:buSzPts val="1200"/>
              <a:buNone/>
              <a:defRPr sz="1200"/>
            </a:lvl9pPr>
          </a:lstStyle>
          <a:p>
            <a:endParaRPr/>
          </a:p>
        </p:txBody>
      </p:sp>
      <p:sp>
        <p:nvSpPr>
          <p:cNvPr id="59" name="Google Shape;59;p14"/>
          <p:cNvSpPr txBox="1">
            <a:spLocks noGrp="1"/>
          </p:cNvSpPr>
          <p:nvPr>
            <p:ph type="dt" idx="10"/>
          </p:nvPr>
        </p:nvSpPr>
        <p:spPr>
          <a:xfrm>
            <a:off x="628650" y="4767263"/>
            <a:ext cx="2057400" cy="273844"/>
          </a:xfrm>
          <a:prstGeom prst="rect">
            <a:avLst/>
          </a:prstGeom>
          <a:noFill/>
          <a:ln>
            <a:noFill/>
          </a:ln>
        </p:spPr>
        <p:txBody>
          <a:bodyPr spcFirstLastPara="1" wrap="square" lIns="68575" tIns="34275" rIns="68575" bIns="34275" anchor="ctr" anchorCtr="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60" name="Google Shape;60;p14"/>
          <p:cNvSpPr txBox="1">
            <a:spLocks noGrp="1"/>
          </p:cNvSpPr>
          <p:nvPr>
            <p:ph type="ftr" idx="11"/>
          </p:nvPr>
        </p:nvSpPr>
        <p:spPr>
          <a:xfrm>
            <a:off x="3028950" y="4767263"/>
            <a:ext cx="3086100" cy="273844"/>
          </a:xfrm>
          <a:prstGeom prst="rect">
            <a:avLst/>
          </a:prstGeom>
          <a:noFill/>
          <a:ln>
            <a:noFill/>
          </a:ln>
        </p:spPr>
        <p:txBody>
          <a:bodyPr spcFirstLastPara="1" wrap="square" lIns="68575" tIns="34275" rIns="68575" bIns="34275" anchor="ctr" anchorCtr="0">
            <a:noAutofit/>
          </a:bodyPr>
          <a:lstStyle>
            <a:lvl1pPr lvl="0" algn="ctr">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61" name="Google Shape;61;p14"/>
          <p:cNvSpPr txBox="1">
            <a:spLocks noGrp="1"/>
          </p:cNvSpPr>
          <p:nvPr>
            <p:ph type="sldNum" idx="12"/>
          </p:nvPr>
        </p:nvSpPr>
        <p:spPr>
          <a:xfrm>
            <a:off x="6457950" y="4767263"/>
            <a:ext cx="2057400" cy="273844"/>
          </a:xfrm>
          <a:prstGeom prst="rect">
            <a:avLst/>
          </a:prstGeom>
          <a:noFill/>
          <a:ln>
            <a:noFill/>
          </a:ln>
        </p:spPr>
        <p:txBody>
          <a:bodyPr spcFirstLastPara="1" wrap="square" lIns="68575" tIns="34275" rIns="68575" bIns="34275"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62"/>
        <p:cNvGrpSpPr/>
        <p:nvPr/>
      </p:nvGrpSpPr>
      <p:grpSpPr>
        <a:xfrm>
          <a:off x="0" y="0"/>
          <a:ext cx="0" cy="0"/>
          <a:chOff x="0" y="0"/>
          <a:chExt cx="0" cy="0"/>
        </a:xfrm>
      </p:grpSpPr>
      <p:sp>
        <p:nvSpPr>
          <p:cNvPr id="63" name="Google Shape;63;p15"/>
          <p:cNvSpPr txBox="1">
            <a:spLocks noGrp="1"/>
          </p:cNvSpPr>
          <p:nvPr>
            <p:ph type="title"/>
          </p:nvPr>
        </p:nvSpPr>
        <p:spPr>
          <a:xfrm>
            <a:off x="628650" y="273844"/>
            <a:ext cx="7886700" cy="994172"/>
          </a:xfrm>
          <a:prstGeom prst="rect">
            <a:avLst/>
          </a:prstGeom>
          <a:noFill/>
          <a:ln>
            <a:noFill/>
          </a:ln>
        </p:spPr>
        <p:txBody>
          <a:bodyPr spcFirstLastPara="1" wrap="square" lIns="68575" tIns="34275" rIns="68575" bIns="34275" anchor="ctr" anchorCtr="0">
            <a:normAutofit/>
          </a:bodyPr>
          <a:lstStyle>
            <a:lvl1pPr lvl="0" algn="l">
              <a:lnSpc>
                <a:spcPct val="90000"/>
              </a:lnSpc>
              <a:spcBef>
                <a:spcPts val="0"/>
              </a:spcBef>
              <a:spcAft>
                <a:spcPts val="0"/>
              </a:spcAft>
              <a:buClr>
                <a:schemeClr val="dk1"/>
              </a:buClr>
              <a:buSzPts val="1400"/>
              <a:buNone/>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a:endParaRPr/>
          </a:p>
        </p:txBody>
      </p:sp>
      <p:sp>
        <p:nvSpPr>
          <p:cNvPr id="64" name="Google Shape;64;p15"/>
          <p:cNvSpPr txBox="1">
            <a:spLocks noGrp="1"/>
          </p:cNvSpPr>
          <p:nvPr>
            <p:ph type="body" idx="1"/>
          </p:nvPr>
        </p:nvSpPr>
        <p:spPr>
          <a:xfrm>
            <a:off x="628650" y="1369219"/>
            <a:ext cx="7886700" cy="3263504"/>
          </a:xfrm>
          <a:prstGeom prst="rect">
            <a:avLst/>
          </a:prstGeom>
          <a:noFill/>
          <a:ln>
            <a:noFill/>
          </a:ln>
        </p:spPr>
        <p:txBody>
          <a:bodyPr spcFirstLastPara="1" wrap="square" lIns="68575" tIns="34275" rIns="68575" bIns="34275" anchor="t" anchorCtr="0">
            <a:normAutofit/>
          </a:bodyPr>
          <a:lstStyle>
            <a:lvl1pPr marL="457200" lvl="0" indent="-317500" algn="l">
              <a:lnSpc>
                <a:spcPct val="90000"/>
              </a:lnSpc>
              <a:spcBef>
                <a:spcPts val="800"/>
              </a:spcBef>
              <a:spcAft>
                <a:spcPts val="0"/>
              </a:spcAft>
              <a:buClr>
                <a:schemeClr val="dk1"/>
              </a:buClr>
              <a:buSzPts val="1400"/>
              <a:buChar char="•"/>
              <a:defRPr/>
            </a:lvl1pPr>
            <a:lvl2pPr marL="914400" lvl="1" indent="-317500" algn="l">
              <a:lnSpc>
                <a:spcPct val="90000"/>
              </a:lnSpc>
              <a:spcBef>
                <a:spcPts val="400"/>
              </a:spcBef>
              <a:spcAft>
                <a:spcPts val="0"/>
              </a:spcAft>
              <a:buClr>
                <a:schemeClr val="dk1"/>
              </a:buClr>
              <a:buSzPts val="1400"/>
              <a:buChar char="•"/>
              <a:defRPr/>
            </a:lvl2pPr>
            <a:lvl3pPr marL="1371600" lvl="2" indent="-317500" algn="l">
              <a:lnSpc>
                <a:spcPct val="90000"/>
              </a:lnSpc>
              <a:spcBef>
                <a:spcPts val="400"/>
              </a:spcBef>
              <a:spcAft>
                <a:spcPts val="0"/>
              </a:spcAft>
              <a:buClr>
                <a:schemeClr val="dk1"/>
              </a:buClr>
              <a:buSzPts val="1400"/>
              <a:buChar char="•"/>
              <a:defRPr/>
            </a:lvl3pPr>
            <a:lvl4pPr marL="1828800" lvl="3" indent="-317500" algn="l">
              <a:lnSpc>
                <a:spcPct val="90000"/>
              </a:lnSpc>
              <a:spcBef>
                <a:spcPts val="400"/>
              </a:spcBef>
              <a:spcAft>
                <a:spcPts val="0"/>
              </a:spcAft>
              <a:buClr>
                <a:schemeClr val="dk1"/>
              </a:buClr>
              <a:buSzPts val="1400"/>
              <a:buChar char="•"/>
              <a:defRPr/>
            </a:lvl4pPr>
            <a:lvl5pPr marL="2286000" lvl="4" indent="-317500" algn="l">
              <a:lnSpc>
                <a:spcPct val="90000"/>
              </a:lnSpc>
              <a:spcBef>
                <a:spcPts val="400"/>
              </a:spcBef>
              <a:spcAft>
                <a:spcPts val="0"/>
              </a:spcAft>
              <a:buClr>
                <a:schemeClr val="dk1"/>
              </a:buClr>
              <a:buSzPts val="1400"/>
              <a:buChar char="•"/>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65" name="Google Shape;65;p15"/>
          <p:cNvSpPr txBox="1">
            <a:spLocks noGrp="1"/>
          </p:cNvSpPr>
          <p:nvPr>
            <p:ph type="dt" idx="10"/>
          </p:nvPr>
        </p:nvSpPr>
        <p:spPr>
          <a:xfrm>
            <a:off x="628650" y="4767263"/>
            <a:ext cx="2057400" cy="273844"/>
          </a:xfrm>
          <a:prstGeom prst="rect">
            <a:avLst/>
          </a:prstGeom>
          <a:noFill/>
          <a:ln>
            <a:noFill/>
          </a:ln>
        </p:spPr>
        <p:txBody>
          <a:bodyPr spcFirstLastPara="1" wrap="square" lIns="68575" tIns="34275" rIns="68575" bIns="34275" anchor="ctr" anchorCtr="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66" name="Google Shape;66;p15"/>
          <p:cNvSpPr txBox="1">
            <a:spLocks noGrp="1"/>
          </p:cNvSpPr>
          <p:nvPr>
            <p:ph type="ftr" idx="11"/>
          </p:nvPr>
        </p:nvSpPr>
        <p:spPr>
          <a:xfrm>
            <a:off x="3028950" y="4767263"/>
            <a:ext cx="3086100" cy="273844"/>
          </a:xfrm>
          <a:prstGeom prst="rect">
            <a:avLst/>
          </a:prstGeom>
          <a:noFill/>
          <a:ln>
            <a:noFill/>
          </a:ln>
        </p:spPr>
        <p:txBody>
          <a:bodyPr spcFirstLastPara="1" wrap="square" lIns="68575" tIns="34275" rIns="68575" bIns="34275" anchor="ctr" anchorCtr="0">
            <a:noAutofit/>
          </a:bodyPr>
          <a:lstStyle>
            <a:lvl1pPr lvl="0" algn="ctr">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67" name="Google Shape;67;p15"/>
          <p:cNvSpPr txBox="1">
            <a:spLocks noGrp="1"/>
          </p:cNvSpPr>
          <p:nvPr>
            <p:ph type="sldNum" idx="12"/>
          </p:nvPr>
        </p:nvSpPr>
        <p:spPr>
          <a:xfrm>
            <a:off x="6457950" y="4767263"/>
            <a:ext cx="2057400" cy="273844"/>
          </a:xfrm>
          <a:prstGeom prst="rect">
            <a:avLst/>
          </a:prstGeom>
          <a:noFill/>
          <a:ln>
            <a:noFill/>
          </a:ln>
        </p:spPr>
        <p:txBody>
          <a:bodyPr spcFirstLastPara="1" wrap="square" lIns="68575" tIns="34275" rIns="68575" bIns="34275"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68"/>
        <p:cNvGrpSpPr/>
        <p:nvPr/>
      </p:nvGrpSpPr>
      <p:grpSpPr>
        <a:xfrm>
          <a:off x="0" y="0"/>
          <a:ext cx="0" cy="0"/>
          <a:chOff x="0" y="0"/>
          <a:chExt cx="0" cy="0"/>
        </a:xfrm>
      </p:grpSpPr>
      <p:sp>
        <p:nvSpPr>
          <p:cNvPr id="69" name="Google Shape;69;p16"/>
          <p:cNvSpPr txBox="1">
            <a:spLocks noGrp="1"/>
          </p:cNvSpPr>
          <p:nvPr>
            <p:ph type="title"/>
          </p:nvPr>
        </p:nvSpPr>
        <p:spPr>
          <a:xfrm>
            <a:off x="623888" y="1282304"/>
            <a:ext cx="7886700" cy="2139553"/>
          </a:xfrm>
          <a:prstGeom prst="rect">
            <a:avLst/>
          </a:prstGeom>
          <a:noFill/>
          <a:ln>
            <a:noFill/>
          </a:ln>
        </p:spPr>
        <p:txBody>
          <a:bodyPr spcFirstLastPara="1" wrap="square" lIns="68575" tIns="34275" rIns="68575" bIns="34275" anchor="b" anchorCtr="0">
            <a:normAutofit/>
          </a:bodyPr>
          <a:lstStyle>
            <a:lvl1pPr lvl="0" algn="l">
              <a:lnSpc>
                <a:spcPct val="90000"/>
              </a:lnSpc>
              <a:spcBef>
                <a:spcPts val="0"/>
              </a:spcBef>
              <a:spcAft>
                <a:spcPts val="0"/>
              </a:spcAft>
              <a:buClr>
                <a:schemeClr val="dk1"/>
              </a:buClr>
              <a:buSzPts val="4500"/>
              <a:buFont typeface="Calibri"/>
              <a:buNone/>
              <a:defRPr sz="4500"/>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a:endParaRPr/>
          </a:p>
        </p:txBody>
      </p:sp>
      <p:sp>
        <p:nvSpPr>
          <p:cNvPr id="70" name="Google Shape;70;p16"/>
          <p:cNvSpPr txBox="1">
            <a:spLocks noGrp="1"/>
          </p:cNvSpPr>
          <p:nvPr>
            <p:ph type="body" idx="1"/>
          </p:nvPr>
        </p:nvSpPr>
        <p:spPr>
          <a:xfrm>
            <a:off x="623888" y="3442097"/>
            <a:ext cx="7886700" cy="1125140"/>
          </a:xfrm>
          <a:prstGeom prst="rect">
            <a:avLst/>
          </a:prstGeom>
          <a:noFill/>
          <a:ln>
            <a:noFill/>
          </a:ln>
        </p:spPr>
        <p:txBody>
          <a:bodyPr spcFirstLastPara="1" wrap="square" lIns="68575" tIns="34275" rIns="68575" bIns="34275" anchor="t" anchorCtr="0">
            <a:normAutofit/>
          </a:bodyPr>
          <a:lstStyle>
            <a:lvl1pPr marL="457200" lvl="0" indent="-228600" algn="l">
              <a:lnSpc>
                <a:spcPct val="90000"/>
              </a:lnSpc>
              <a:spcBef>
                <a:spcPts val="800"/>
              </a:spcBef>
              <a:spcAft>
                <a:spcPts val="0"/>
              </a:spcAft>
              <a:buClr>
                <a:srgbClr val="888888"/>
              </a:buClr>
              <a:buSzPts val="1800"/>
              <a:buNone/>
              <a:defRPr sz="1800">
                <a:solidFill>
                  <a:srgbClr val="888888"/>
                </a:solidFill>
              </a:defRPr>
            </a:lvl1pPr>
            <a:lvl2pPr marL="914400" lvl="1" indent="-228600" algn="l">
              <a:lnSpc>
                <a:spcPct val="90000"/>
              </a:lnSpc>
              <a:spcBef>
                <a:spcPts val="400"/>
              </a:spcBef>
              <a:spcAft>
                <a:spcPts val="0"/>
              </a:spcAft>
              <a:buClr>
                <a:srgbClr val="888888"/>
              </a:buClr>
              <a:buSzPts val="1500"/>
              <a:buNone/>
              <a:defRPr sz="1500">
                <a:solidFill>
                  <a:srgbClr val="888888"/>
                </a:solidFill>
              </a:defRPr>
            </a:lvl2pPr>
            <a:lvl3pPr marL="1371600" lvl="2" indent="-228600" algn="l">
              <a:lnSpc>
                <a:spcPct val="90000"/>
              </a:lnSpc>
              <a:spcBef>
                <a:spcPts val="400"/>
              </a:spcBef>
              <a:spcAft>
                <a:spcPts val="0"/>
              </a:spcAft>
              <a:buClr>
                <a:srgbClr val="888888"/>
              </a:buClr>
              <a:buSzPts val="1400"/>
              <a:buNone/>
              <a:defRPr sz="1400">
                <a:solidFill>
                  <a:srgbClr val="888888"/>
                </a:solidFill>
              </a:defRPr>
            </a:lvl3pPr>
            <a:lvl4pPr marL="1828800" lvl="3" indent="-228600" algn="l">
              <a:lnSpc>
                <a:spcPct val="90000"/>
              </a:lnSpc>
              <a:spcBef>
                <a:spcPts val="400"/>
              </a:spcBef>
              <a:spcAft>
                <a:spcPts val="0"/>
              </a:spcAft>
              <a:buClr>
                <a:srgbClr val="888888"/>
              </a:buClr>
              <a:buSzPts val="1200"/>
              <a:buNone/>
              <a:defRPr sz="1200">
                <a:solidFill>
                  <a:srgbClr val="888888"/>
                </a:solidFill>
              </a:defRPr>
            </a:lvl4pPr>
            <a:lvl5pPr marL="2286000" lvl="4" indent="-228600" algn="l">
              <a:lnSpc>
                <a:spcPct val="90000"/>
              </a:lnSpc>
              <a:spcBef>
                <a:spcPts val="400"/>
              </a:spcBef>
              <a:spcAft>
                <a:spcPts val="0"/>
              </a:spcAft>
              <a:buClr>
                <a:srgbClr val="888888"/>
              </a:buClr>
              <a:buSzPts val="1200"/>
              <a:buNone/>
              <a:defRPr sz="1200">
                <a:solidFill>
                  <a:srgbClr val="888888"/>
                </a:solidFill>
              </a:defRPr>
            </a:lvl5pPr>
            <a:lvl6pPr marL="2743200" lvl="5" indent="-228600" algn="l">
              <a:lnSpc>
                <a:spcPct val="90000"/>
              </a:lnSpc>
              <a:spcBef>
                <a:spcPts val="400"/>
              </a:spcBef>
              <a:spcAft>
                <a:spcPts val="0"/>
              </a:spcAft>
              <a:buClr>
                <a:srgbClr val="888888"/>
              </a:buClr>
              <a:buSzPts val="1200"/>
              <a:buNone/>
              <a:defRPr sz="1200">
                <a:solidFill>
                  <a:srgbClr val="888888"/>
                </a:solidFill>
              </a:defRPr>
            </a:lvl6pPr>
            <a:lvl7pPr marL="3200400" lvl="6" indent="-228600" algn="l">
              <a:lnSpc>
                <a:spcPct val="90000"/>
              </a:lnSpc>
              <a:spcBef>
                <a:spcPts val="400"/>
              </a:spcBef>
              <a:spcAft>
                <a:spcPts val="0"/>
              </a:spcAft>
              <a:buClr>
                <a:srgbClr val="888888"/>
              </a:buClr>
              <a:buSzPts val="1200"/>
              <a:buNone/>
              <a:defRPr sz="1200">
                <a:solidFill>
                  <a:srgbClr val="888888"/>
                </a:solidFill>
              </a:defRPr>
            </a:lvl7pPr>
            <a:lvl8pPr marL="3657600" lvl="7" indent="-228600" algn="l">
              <a:lnSpc>
                <a:spcPct val="90000"/>
              </a:lnSpc>
              <a:spcBef>
                <a:spcPts val="400"/>
              </a:spcBef>
              <a:spcAft>
                <a:spcPts val="0"/>
              </a:spcAft>
              <a:buClr>
                <a:srgbClr val="888888"/>
              </a:buClr>
              <a:buSzPts val="1200"/>
              <a:buNone/>
              <a:defRPr sz="1200">
                <a:solidFill>
                  <a:srgbClr val="888888"/>
                </a:solidFill>
              </a:defRPr>
            </a:lvl8pPr>
            <a:lvl9pPr marL="4114800" lvl="8" indent="-228600" algn="l">
              <a:lnSpc>
                <a:spcPct val="90000"/>
              </a:lnSpc>
              <a:spcBef>
                <a:spcPts val="400"/>
              </a:spcBef>
              <a:spcAft>
                <a:spcPts val="0"/>
              </a:spcAft>
              <a:buClr>
                <a:srgbClr val="888888"/>
              </a:buClr>
              <a:buSzPts val="1200"/>
              <a:buNone/>
              <a:defRPr sz="1200">
                <a:solidFill>
                  <a:srgbClr val="888888"/>
                </a:solidFill>
              </a:defRPr>
            </a:lvl9pPr>
          </a:lstStyle>
          <a:p>
            <a:endParaRPr/>
          </a:p>
        </p:txBody>
      </p:sp>
      <p:sp>
        <p:nvSpPr>
          <p:cNvPr id="71" name="Google Shape;71;p16"/>
          <p:cNvSpPr txBox="1">
            <a:spLocks noGrp="1"/>
          </p:cNvSpPr>
          <p:nvPr>
            <p:ph type="dt" idx="10"/>
          </p:nvPr>
        </p:nvSpPr>
        <p:spPr>
          <a:xfrm>
            <a:off x="628650" y="4767263"/>
            <a:ext cx="2057400" cy="273844"/>
          </a:xfrm>
          <a:prstGeom prst="rect">
            <a:avLst/>
          </a:prstGeom>
          <a:noFill/>
          <a:ln>
            <a:noFill/>
          </a:ln>
        </p:spPr>
        <p:txBody>
          <a:bodyPr spcFirstLastPara="1" wrap="square" lIns="68575" tIns="34275" rIns="68575" bIns="34275" anchor="ctr" anchorCtr="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72" name="Google Shape;72;p16"/>
          <p:cNvSpPr txBox="1">
            <a:spLocks noGrp="1"/>
          </p:cNvSpPr>
          <p:nvPr>
            <p:ph type="ftr" idx="11"/>
          </p:nvPr>
        </p:nvSpPr>
        <p:spPr>
          <a:xfrm>
            <a:off x="3028950" y="4767263"/>
            <a:ext cx="3086100" cy="273844"/>
          </a:xfrm>
          <a:prstGeom prst="rect">
            <a:avLst/>
          </a:prstGeom>
          <a:noFill/>
          <a:ln>
            <a:noFill/>
          </a:ln>
        </p:spPr>
        <p:txBody>
          <a:bodyPr spcFirstLastPara="1" wrap="square" lIns="68575" tIns="34275" rIns="68575" bIns="34275" anchor="ctr" anchorCtr="0">
            <a:noAutofit/>
          </a:bodyPr>
          <a:lstStyle>
            <a:lvl1pPr lvl="0" algn="ctr">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73" name="Google Shape;73;p16"/>
          <p:cNvSpPr txBox="1">
            <a:spLocks noGrp="1"/>
          </p:cNvSpPr>
          <p:nvPr>
            <p:ph type="sldNum" idx="12"/>
          </p:nvPr>
        </p:nvSpPr>
        <p:spPr>
          <a:xfrm>
            <a:off x="6457950" y="4767263"/>
            <a:ext cx="2057400" cy="273844"/>
          </a:xfrm>
          <a:prstGeom prst="rect">
            <a:avLst/>
          </a:prstGeom>
          <a:noFill/>
          <a:ln>
            <a:noFill/>
          </a:ln>
        </p:spPr>
        <p:txBody>
          <a:bodyPr spcFirstLastPara="1" wrap="square" lIns="68575" tIns="34275" rIns="68575" bIns="34275"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74"/>
        <p:cNvGrpSpPr/>
        <p:nvPr/>
      </p:nvGrpSpPr>
      <p:grpSpPr>
        <a:xfrm>
          <a:off x="0" y="0"/>
          <a:ext cx="0" cy="0"/>
          <a:chOff x="0" y="0"/>
          <a:chExt cx="0" cy="0"/>
        </a:xfrm>
      </p:grpSpPr>
      <p:sp>
        <p:nvSpPr>
          <p:cNvPr id="75" name="Google Shape;75;p17"/>
          <p:cNvSpPr txBox="1">
            <a:spLocks noGrp="1"/>
          </p:cNvSpPr>
          <p:nvPr>
            <p:ph type="title"/>
          </p:nvPr>
        </p:nvSpPr>
        <p:spPr>
          <a:xfrm>
            <a:off x="628650" y="273844"/>
            <a:ext cx="7886700" cy="994172"/>
          </a:xfrm>
          <a:prstGeom prst="rect">
            <a:avLst/>
          </a:prstGeom>
          <a:noFill/>
          <a:ln>
            <a:noFill/>
          </a:ln>
        </p:spPr>
        <p:txBody>
          <a:bodyPr spcFirstLastPara="1" wrap="square" lIns="68575" tIns="34275" rIns="68575" bIns="34275" anchor="ctr" anchorCtr="0">
            <a:normAutofit/>
          </a:bodyPr>
          <a:lstStyle>
            <a:lvl1pPr lvl="0" algn="l">
              <a:lnSpc>
                <a:spcPct val="90000"/>
              </a:lnSpc>
              <a:spcBef>
                <a:spcPts val="0"/>
              </a:spcBef>
              <a:spcAft>
                <a:spcPts val="0"/>
              </a:spcAft>
              <a:buClr>
                <a:schemeClr val="dk1"/>
              </a:buClr>
              <a:buSzPts val="1400"/>
              <a:buNone/>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a:endParaRPr/>
          </a:p>
        </p:txBody>
      </p:sp>
      <p:sp>
        <p:nvSpPr>
          <p:cNvPr id="76" name="Google Shape;76;p17"/>
          <p:cNvSpPr txBox="1">
            <a:spLocks noGrp="1"/>
          </p:cNvSpPr>
          <p:nvPr>
            <p:ph type="body" idx="1"/>
          </p:nvPr>
        </p:nvSpPr>
        <p:spPr>
          <a:xfrm>
            <a:off x="628650" y="1369219"/>
            <a:ext cx="3886200" cy="3263504"/>
          </a:xfrm>
          <a:prstGeom prst="rect">
            <a:avLst/>
          </a:prstGeom>
          <a:noFill/>
          <a:ln>
            <a:noFill/>
          </a:ln>
        </p:spPr>
        <p:txBody>
          <a:bodyPr spcFirstLastPara="1" wrap="square" lIns="68575" tIns="34275" rIns="68575" bIns="34275" anchor="t" anchorCtr="0">
            <a:normAutofit/>
          </a:bodyPr>
          <a:lstStyle>
            <a:lvl1pPr marL="457200" lvl="0" indent="-317500" algn="l">
              <a:lnSpc>
                <a:spcPct val="90000"/>
              </a:lnSpc>
              <a:spcBef>
                <a:spcPts val="800"/>
              </a:spcBef>
              <a:spcAft>
                <a:spcPts val="0"/>
              </a:spcAft>
              <a:buClr>
                <a:schemeClr val="dk1"/>
              </a:buClr>
              <a:buSzPts val="1400"/>
              <a:buChar char="•"/>
              <a:defRPr/>
            </a:lvl1pPr>
            <a:lvl2pPr marL="914400" lvl="1" indent="-317500" algn="l">
              <a:lnSpc>
                <a:spcPct val="90000"/>
              </a:lnSpc>
              <a:spcBef>
                <a:spcPts val="400"/>
              </a:spcBef>
              <a:spcAft>
                <a:spcPts val="0"/>
              </a:spcAft>
              <a:buClr>
                <a:schemeClr val="dk1"/>
              </a:buClr>
              <a:buSzPts val="1400"/>
              <a:buChar char="•"/>
              <a:defRPr/>
            </a:lvl2pPr>
            <a:lvl3pPr marL="1371600" lvl="2" indent="-317500" algn="l">
              <a:lnSpc>
                <a:spcPct val="90000"/>
              </a:lnSpc>
              <a:spcBef>
                <a:spcPts val="400"/>
              </a:spcBef>
              <a:spcAft>
                <a:spcPts val="0"/>
              </a:spcAft>
              <a:buClr>
                <a:schemeClr val="dk1"/>
              </a:buClr>
              <a:buSzPts val="1400"/>
              <a:buChar char="•"/>
              <a:defRPr/>
            </a:lvl3pPr>
            <a:lvl4pPr marL="1828800" lvl="3" indent="-317500" algn="l">
              <a:lnSpc>
                <a:spcPct val="90000"/>
              </a:lnSpc>
              <a:spcBef>
                <a:spcPts val="400"/>
              </a:spcBef>
              <a:spcAft>
                <a:spcPts val="0"/>
              </a:spcAft>
              <a:buClr>
                <a:schemeClr val="dk1"/>
              </a:buClr>
              <a:buSzPts val="1400"/>
              <a:buChar char="•"/>
              <a:defRPr/>
            </a:lvl4pPr>
            <a:lvl5pPr marL="2286000" lvl="4" indent="-317500" algn="l">
              <a:lnSpc>
                <a:spcPct val="90000"/>
              </a:lnSpc>
              <a:spcBef>
                <a:spcPts val="400"/>
              </a:spcBef>
              <a:spcAft>
                <a:spcPts val="0"/>
              </a:spcAft>
              <a:buClr>
                <a:schemeClr val="dk1"/>
              </a:buClr>
              <a:buSzPts val="1400"/>
              <a:buChar char="•"/>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77" name="Google Shape;77;p17"/>
          <p:cNvSpPr txBox="1">
            <a:spLocks noGrp="1"/>
          </p:cNvSpPr>
          <p:nvPr>
            <p:ph type="body" idx="2"/>
          </p:nvPr>
        </p:nvSpPr>
        <p:spPr>
          <a:xfrm>
            <a:off x="4629150" y="1369219"/>
            <a:ext cx="3886200" cy="3263504"/>
          </a:xfrm>
          <a:prstGeom prst="rect">
            <a:avLst/>
          </a:prstGeom>
          <a:noFill/>
          <a:ln>
            <a:noFill/>
          </a:ln>
        </p:spPr>
        <p:txBody>
          <a:bodyPr spcFirstLastPara="1" wrap="square" lIns="68575" tIns="34275" rIns="68575" bIns="34275" anchor="t" anchorCtr="0">
            <a:normAutofit/>
          </a:bodyPr>
          <a:lstStyle>
            <a:lvl1pPr marL="457200" lvl="0" indent="-317500" algn="l">
              <a:lnSpc>
                <a:spcPct val="90000"/>
              </a:lnSpc>
              <a:spcBef>
                <a:spcPts val="800"/>
              </a:spcBef>
              <a:spcAft>
                <a:spcPts val="0"/>
              </a:spcAft>
              <a:buClr>
                <a:schemeClr val="dk1"/>
              </a:buClr>
              <a:buSzPts val="1400"/>
              <a:buChar char="•"/>
              <a:defRPr/>
            </a:lvl1pPr>
            <a:lvl2pPr marL="914400" lvl="1" indent="-317500" algn="l">
              <a:lnSpc>
                <a:spcPct val="90000"/>
              </a:lnSpc>
              <a:spcBef>
                <a:spcPts val="400"/>
              </a:spcBef>
              <a:spcAft>
                <a:spcPts val="0"/>
              </a:spcAft>
              <a:buClr>
                <a:schemeClr val="dk1"/>
              </a:buClr>
              <a:buSzPts val="1400"/>
              <a:buChar char="•"/>
              <a:defRPr/>
            </a:lvl2pPr>
            <a:lvl3pPr marL="1371600" lvl="2" indent="-317500" algn="l">
              <a:lnSpc>
                <a:spcPct val="90000"/>
              </a:lnSpc>
              <a:spcBef>
                <a:spcPts val="400"/>
              </a:spcBef>
              <a:spcAft>
                <a:spcPts val="0"/>
              </a:spcAft>
              <a:buClr>
                <a:schemeClr val="dk1"/>
              </a:buClr>
              <a:buSzPts val="1400"/>
              <a:buChar char="•"/>
              <a:defRPr/>
            </a:lvl3pPr>
            <a:lvl4pPr marL="1828800" lvl="3" indent="-317500" algn="l">
              <a:lnSpc>
                <a:spcPct val="90000"/>
              </a:lnSpc>
              <a:spcBef>
                <a:spcPts val="400"/>
              </a:spcBef>
              <a:spcAft>
                <a:spcPts val="0"/>
              </a:spcAft>
              <a:buClr>
                <a:schemeClr val="dk1"/>
              </a:buClr>
              <a:buSzPts val="1400"/>
              <a:buChar char="•"/>
              <a:defRPr/>
            </a:lvl4pPr>
            <a:lvl5pPr marL="2286000" lvl="4" indent="-317500" algn="l">
              <a:lnSpc>
                <a:spcPct val="90000"/>
              </a:lnSpc>
              <a:spcBef>
                <a:spcPts val="400"/>
              </a:spcBef>
              <a:spcAft>
                <a:spcPts val="0"/>
              </a:spcAft>
              <a:buClr>
                <a:schemeClr val="dk1"/>
              </a:buClr>
              <a:buSzPts val="1400"/>
              <a:buChar char="•"/>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78" name="Google Shape;78;p17"/>
          <p:cNvSpPr txBox="1">
            <a:spLocks noGrp="1"/>
          </p:cNvSpPr>
          <p:nvPr>
            <p:ph type="dt" idx="10"/>
          </p:nvPr>
        </p:nvSpPr>
        <p:spPr>
          <a:xfrm>
            <a:off x="628650" y="4767263"/>
            <a:ext cx="2057400" cy="273844"/>
          </a:xfrm>
          <a:prstGeom prst="rect">
            <a:avLst/>
          </a:prstGeom>
          <a:noFill/>
          <a:ln>
            <a:noFill/>
          </a:ln>
        </p:spPr>
        <p:txBody>
          <a:bodyPr spcFirstLastPara="1" wrap="square" lIns="68575" tIns="34275" rIns="68575" bIns="34275" anchor="ctr" anchorCtr="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79" name="Google Shape;79;p17"/>
          <p:cNvSpPr txBox="1">
            <a:spLocks noGrp="1"/>
          </p:cNvSpPr>
          <p:nvPr>
            <p:ph type="ftr" idx="11"/>
          </p:nvPr>
        </p:nvSpPr>
        <p:spPr>
          <a:xfrm>
            <a:off x="3028950" y="4767263"/>
            <a:ext cx="3086100" cy="273844"/>
          </a:xfrm>
          <a:prstGeom prst="rect">
            <a:avLst/>
          </a:prstGeom>
          <a:noFill/>
          <a:ln>
            <a:noFill/>
          </a:ln>
        </p:spPr>
        <p:txBody>
          <a:bodyPr spcFirstLastPara="1" wrap="square" lIns="68575" tIns="34275" rIns="68575" bIns="34275" anchor="ctr" anchorCtr="0">
            <a:noAutofit/>
          </a:bodyPr>
          <a:lstStyle>
            <a:lvl1pPr lvl="0" algn="ctr">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80" name="Google Shape;80;p17"/>
          <p:cNvSpPr txBox="1">
            <a:spLocks noGrp="1"/>
          </p:cNvSpPr>
          <p:nvPr>
            <p:ph type="sldNum" idx="12"/>
          </p:nvPr>
        </p:nvSpPr>
        <p:spPr>
          <a:xfrm>
            <a:off x="6457950" y="4767263"/>
            <a:ext cx="2057400" cy="273844"/>
          </a:xfrm>
          <a:prstGeom prst="rect">
            <a:avLst/>
          </a:prstGeom>
          <a:noFill/>
          <a:ln>
            <a:noFill/>
          </a:ln>
        </p:spPr>
        <p:txBody>
          <a:bodyPr spcFirstLastPara="1" wrap="square" lIns="68575" tIns="34275" rIns="68575" bIns="34275"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81"/>
        <p:cNvGrpSpPr/>
        <p:nvPr/>
      </p:nvGrpSpPr>
      <p:grpSpPr>
        <a:xfrm>
          <a:off x="0" y="0"/>
          <a:ext cx="0" cy="0"/>
          <a:chOff x="0" y="0"/>
          <a:chExt cx="0" cy="0"/>
        </a:xfrm>
      </p:grpSpPr>
      <p:sp>
        <p:nvSpPr>
          <p:cNvPr id="82" name="Google Shape;82;p18"/>
          <p:cNvSpPr txBox="1">
            <a:spLocks noGrp="1"/>
          </p:cNvSpPr>
          <p:nvPr>
            <p:ph type="title"/>
          </p:nvPr>
        </p:nvSpPr>
        <p:spPr>
          <a:xfrm>
            <a:off x="629841" y="273844"/>
            <a:ext cx="7886700" cy="994172"/>
          </a:xfrm>
          <a:prstGeom prst="rect">
            <a:avLst/>
          </a:prstGeom>
          <a:noFill/>
          <a:ln>
            <a:noFill/>
          </a:ln>
        </p:spPr>
        <p:txBody>
          <a:bodyPr spcFirstLastPara="1" wrap="square" lIns="68575" tIns="34275" rIns="68575" bIns="34275" anchor="ctr" anchorCtr="0">
            <a:normAutofit/>
          </a:bodyPr>
          <a:lstStyle>
            <a:lvl1pPr lvl="0" algn="l">
              <a:lnSpc>
                <a:spcPct val="90000"/>
              </a:lnSpc>
              <a:spcBef>
                <a:spcPts val="0"/>
              </a:spcBef>
              <a:spcAft>
                <a:spcPts val="0"/>
              </a:spcAft>
              <a:buClr>
                <a:schemeClr val="dk1"/>
              </a:buClr>
              <a:buSzPts val="1400"/>
              <a:buNone/>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a:endParaRPr/>
          </a:p>
        </p:txBody>
      </p:sp>
      <p:sp>
        <p:nvSpPr>
          <p:cNvPr id="83" name="Google Shape;83;p18"/>
          <p:cNvSpPr txBox="1">
            <a:spLocks noGrp="1"/>
          </p:cNvSpPr>
          <p:nvPr>
            <p:ph type="body" idx="1"/>
          </p:nvPr>
        </p:nvSpPr>
        <p:spPr>
          <a:xfrm>
            <a:off x="629841" y="1260872"/>
            <a:ext cx="3868340" cy="617934"/>
          </a:xfrm>
          <a:prstGeom prst="rect">
            <a:avLst/>
          </a:prstGeom>
          <a:noFill/>
          <a:ln>
            <a:noFill/>
          </a:ln>
        </p:spPr>
        <p:txBody>
          <a:bodyPr spcFirstLastPara="1" wrap="square" lIns="68575" tIns="34275" rIns="68575" bIns="34275" anchor="b" anchorCtr="0">
            <a:normAutofit/>
          </a:bodyPr>
          <a:lstStyle>
            <a:lvl1pPr marL="457200" lvl="0" indent="-228600" algn="l">
              <a:lnSpc>
                <a:spcPct val="90000"/>
              </a:lnSpc>
              <a:spcBef>
                <a:spcPts val="800"/>
              </a:spcBef>
              <a:spcAft>
                <a:spcPts val="0"/>
              </a:spcAft>
              <a:buClr>
                <a:schemeClr val="dk1"/>
              </a:buClr>
              <a:buSzPts val="1800"/>
              <a:buNone/>
              <a:defRPr sz="1800" b="1"/>
            </a:lvl1pPr>
            <a:lvl2pPr marL="914400" lvl="1" indent="-228600" algn="l">
              <a:lnSpc>
                <a:spcPct val="90000"/>
              </a:lnSpc>
              <a:spcBef>
                <a:spcPts val="400"/>
              </a:spcBef>
              <a:spcAft>
                <a:spcPts val="0"/>
              </a:spcAft>
              <a:buClr>
                <a:schemeClr val="dk1"/>
              </a:buClr>
              <a:buSzPts val="1500"/>
              <a:buNone/>
              <a:defRPr sz="1500" b="1"/>
            </a:lvl2pPr>
            <a:lvl3pPr marL="1371600" lvl="2" indent="-228600" algn="l">
              <a:lnSpc>
                <a:spcPct val="90000"/>
              </a:lnSpc>
              <a:spcBef>
                <a:spcPts val="400"/>
              </a:spcBef>
              <a:spcAft>
                <a:spcPts val="0"/>
              </a:spcAft>
              <a:buClr>
                <a:schemeClr val="dk1"/>
              </a:buClr>
              <a:buSzPts val="1400"/>
              <a:buNone/>
              <a:defRPr sz="1400" b="1"/>
            </a:lvl3pPr>
            <a:lvl4pPr marL="1828800" lvl="3" indent="-228600" algn="l">
              <a:lnSpc>
                <a:spcPct val="90000"/>
              </a:lnSpc>
              <a:spcBef>
                <a:spcPts val="400"/>
              </a:spcBef>
              <a:spcAft>
                <a:spcPts val="0"/>
              </a:spcAft>
              <a:buClr>
                <a:schemeClr val="dk1"/>
              </a:buClr>
              <a:buSzPts val="1200"/>
              <a:buNone/>
              <a:defRPr sz="1200" b="1"/>
            </a:lvl4pPr>
            <a:lvl5pPr marL="2286000" lvl="4" indent="-228600" algn="l">
              <a:lnSpc>
                <a:spcPct val="90000"/>
              </a:lnSpc>
              <a:spcBef>
                <a:spcPts val="400"/>
              </a:spcBef>
              <a:spcAft>
                <a:spcPts val="0"/>
              </a:spcAft>
              <a:buClr>
                <a:schemeClr val="dk1"/>
              </a:buClr>
              <a:buSzPts val="1200"/>
              <a:buNone/>
              <a:defRPr sz="1200" b="1"/>
            </a:lvl5pPr>
            <a:lvl6pPr marL="2743200" lvl="5" indent="-228600" algn="l">
              <a:lnSpc>
                <a:spcPct val="90000"/>
              </a:lnSpc>
              <a:spcBef>
                <a:spcPts val="400"/>
              </a:spcBef>
              <a:spcAft>
                <a:spcPts val="0"/>
              </a:spcAft>
              <a:buClr>
                <a:schemeClr val="dk1"/>
              </a:buClr>
              <a:buSzPts val="1200"/>
              <a:buNone/>
              <a:defRPr sz="1200" b="1"/>
            </a:lvl6pPr>
            <a:lvl7pPr marL="3200400" lvl="6" indent="-228600" algn="l">
              <a:lnSpc>
                <a:spcPct val="90000"/>
              </a:lnSpc>
              <a:spcBef>
                <a:spcPts val="400"/>
              </a:spcBef>
              <a:spcAft>
                <a:spcPts val="0"/>
              </a:spcAft>
              <a:buClr>
                <a:schemeClr val="dk1"/>
              </a:buClr>
              <a:buSzPts val="1200"/>
              <a:buNone/>
              <a:defRPr sz="1200" b="1"/>
            </a:lvl7pPr>
            <a:lvl8pPr marL="3657600" lvl="7" indent="-228600" algn="l">
              <a:lnSpc>
                <a:spcPct val="90000"/>
              </a:lnSpc>
              <a:spcBef>
                <a:spcPts val="400"/>
              </a:spcBef>
              <a:spcAft>
                <a:spcPts val="0"/>
              </a:spcAft>
              <a:buClr>
                <a:schemeClr val="dk1"/>
              </a:buClr>
              <a:buSzPts val="1200"/>
              <a:buNone/>
              <a:defRPr sz="1200" b="1"/>
            </a:lvl8pPr>
            <a:lvl9pPr marL="4114800" lvl="8" indent="-228600" algn="l">
              <a:lnSpc>
                <a:spcPct val="90000"/>
              </a:lnSpc>
              <a:spcBef>
                <a:spcPts val="400"/>
              </a:spcBef>
              <a:spcAft>
                <a:spcPts val="0"/>
              </a:spcAft>
              <a:buClr>
                <a:schemeClr val="dk1"/>
              </a:buClr>
              <a:buSzPts val="1200"/>
              <a:buNone/>
              <a:defRPr sz="1200" b="1"/>
            </a:lvl9pPr>
          </a:lstStyle>
          <a:p>
            <a:endParaRPr/>
          </a:p>
        </p:txBody>
      </p:sp>
      <p:sp>
        <p:nvSpPr>
          <p:cNvPr id="84" name="Google Shape;84;p18"/>
          <p:cNvSpPr txBox="1">
            <a:spLocks noGrp="1"/>
          </p:cNvSpPr>
          <p:nvPr>
            <p:ph type="body" idx="2"/>
          </p:nvPr>
        </p:nvSpPr>
        <p:spPr>
          <a:xfrm>
            <a:off x="629841" y="1878806"/>
            <a:ext cx="3868340" cy="2763441"/>
          </a:xfrm>
          <a:prstGeom prst="rect">
            <a:avLst/>
          </a:prstGeom>
          <a:noFill/>
          <a:ln>
            <a:noFill/>
          </a:ln>
        </p:spPr>
        <p:txBody>
          <a:bodyPr spcFirstLastPara="1" wrap="square" lIns="68575" tIns="34275" rIns="68575" bIns="34275" anchor="t" anchorCtr="0">
            <a:normAutofit/>
          </a:bodyPr>
          <a:lstStyle>
            <a:lvl1pPr marL="457200" lvl="0" indent="-317500" algn="l">
              <a:lnSpc>
                <a:spcPct val="90000"/>
              </a:lnSpc>
              <a:spcBef>
                <a:spcPts val="800"/>
              </a:spcBef>
              <a:spcAft>
                <a:spcPts val="0"/>
              </a:spcAft>
              <a:buClr>
                <a:schemeClr val="dk1"/>
              </a:buClr>
              <a:buSzPts val="1400"/>
              <a:buChar char="•"/>
              <a:defRPr/>
            </a:lvl1pPr>
            <a:lvl2pPr marL="914400" lvl="1" indent="-317500" algn="l">
              <a:lnSpc>
                <a:spcPct val="90000"/>
              </a:lnSpc>
              <a:spcBef>
                <a:spcPts val="400"/>
              </a:spcBef>
              <a:spcAft>
                <a:spcPts val="0"/>
              </a:spcAft>
              <a:buClr>
                <a:schemeClr val="dk1"/>
              </a:buClr>
              <a:buSzPts val="1400"/>
              <a:buChar char="•"/>
              <a:defRPr/>
            </a:lvl2pPr>
            <a:lvl3pPr marL="1371600" lvl="2" indent="-317500" algn="l">
              <a:lnSpc>
                <a:spcPct val="90000"/>
              </a:lnSpc>
              <a:spcBef>
                <a:spcPts val="400"/>
              </a:spcBef>
              <a:spcAft>
                <a:spcPts val="0"/>
              </a:spcAft>
              <a:buClr>
                <a:schemeClr val="dk1"/>
              </a:buClr>
              <a:buSzPts val="1400"/>
              <a:buChar char="•"/>
              <a:defRPr/>
            </a:lvl3pPr>
            <a:lvl4pPr marL="1828800" lvl="3" indent="-317500" algn="l">
              <a:lnSpc>
                <a:spcPct val="90000"/>
              </a:lnSpc>
              <a:spcBef>
                <a:spcPts val="400"/>
              </a:spcBef>
              <a:spcAft>
                <a:spcPts val="0"/>
              </a:spcAft>
              <a:buClr>
                <a:schemeClr val="dk1"/>
              </a:buClr>
              <a:buSzPts val="1400"/>
              <a:buChar char="•"/>
              <a:defRPr/>
            </a:lvl4pPr>
            <a:lvl5pPr marL="2286000" lvl="4" indent="-317500" algn="l">
              <a:lnSpc>
                <a:spcPct val="90000"/>
              </a:lnSpc>
              <a:spcBef>
                <a:spcPts val="400"/>
              </a:spcBef>
              <a:spcAft>
                <a:spcPts val="0"/>
              </a:spcAft>
              <a:buClr>
                <a:schemeClr val="dk1"/>
              </a:buClr>
              <a:buSzPts val="1400"/>
              <a:buChar char="•"/>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85" name="Google Shape;85;p18"/>
          <p:cNvSpPr txBox="1">
            <a:spLocks noGrp="1"/>
          </p:cNvSpPr>
          <p:nvPr>
            <p:ph type="body" idx="3"/>
          </p:nvPr>
        </p:nvSpPr>
        <p:spPr>
          <a:xfrm>
            <a:off x="4629150" y="1260872"/>
            <a:ext cx="3887391" cy="617934"/>
          </a:xfrm>
          <a:prstGeom prst="rect">
            <a:avLst/>
          </a:prstGeom>
          <a:noFill/>
          <a:ln>
            <a:noFill/>
          </a:ln>
        </p:spPr>
        <p:txBody>
          <a:bodyPr spcFirstLastPara="1" wrap="square" lIns="68575" tIns="34275" rIns="68575" bIns="34275" anchor="b" anchorCtr="0">
            <a:normAutofit/>
          </a:bodyPr>
          <a:lstStyle>
            <a:lvl1pPr marL="457200" lvl="0" indent="-228600" algn="l">
              <a:lnSpc>
                <a:spcPct val="90000"/>
              </a:lnSpc>
              <a:spcBef>
                <a:spcPts val="800"/>
              </a:spcBef>
              <a:spcAft>
                <a:spcPts val="0"/>
              </a:spcAft>
              <a:buClr>
                <a:schemeClr val="dk1"/>
              </a:buClr>
              <a:buSzPts val="1800"/>
              <a:buNone/>
              <a:defRPr sz="1800" b="1"/>
            </a:lvl1pPr>
            <a:lvl2pPr marL="914400" lvl="1" indent="-228600" algn="l">
              <a:lnSpc>
                <a:spcPct val="90000"/>
              </a:lnSpc>
              <a:spcBef>
                <a:spcPts val="400"/>
              </a:spcBef>
              <a:spcAft>
                <a:spcPts val="0"/>
              </a:spcAft>
              <a:buClr>
                <a:schemeClr val="dk1"/>
              </a:buClr>
              <a:buSzPts val="1500"/>
              <a:buNone/>
              <a:defRPr sz="1500" b="1"/>
            </a:lvl2pPr>
            <a:lvl3pPr marL="1371600" lvl="2" indent="-228600" algn="l">
              <a:lnSpc>
                <a:spcPct val="90000"/>
              </a:lnSpc>
              <a:spcBef>
                <a:spcPts val="400"/>
              </a:spcBef>
              <a:spcAft>
                <a:spcPts val="0"/>
              </a:spcAft>
              <a:buClr>
                <a:schemeClr val="dk1"/>
              </a:buClr>
              <a:buSzPts val="1400"/>
              <a:buNone/>
              <a:defRPr sz="1400" b="1"/>
            </a:lvl3pPr>
            <a:lvl4pPr marL="1828800" lvl="3" indent="-228600" algn="l">
              <a:lnSpc>
                <a:spcPct val="90000"/>
              </a:lnSpc>
              <a:spcBef>
                <a:spcPts val="400"/>
              </a:spcBef>
              <a:spcAft>
                <a:spcPts val="0"/>
              </a:spcAft>
              <a:buClr>
                <a:schemeClr val="dk1"/>
              </a:buClr>
              <a:buSzPts val="1200"/>
              <a:buNone/>
              <a:defRPr sz="1200" b="1"/>
            </a:lvl4pPr>
            <a:lvl5pPr marL="2286000" lvl="4" indent="-228600" algn="l">
              <a:lnSpc>
                <a:spcPct val="90000"/>
              </a:lnSpc>
              <a:spcBef>
                <a:spcPts val="400"/>
              </a:spcBef>
              <a:spcAft>
                <a:spcPts val="0"/>
              </a:spcAft>
              <a:buClr>
                <a:schemeClr val="dk1"/>
              </a:buClr>
              <a:buSzPts val="1200"/>
              <a:buNone/>
              <a:defRPr sz="1200" b="1"/>
            </a:lvl5pPr>
            <a:lvl6pPr marL="2743200" lvl="5" indent="-228600" algn="l">
              <a:lnSpc>
                <a:spcPct val="90000"/>
              </a:lnSpc>
              <a:spcBef>
                <a:spcPts val="400"/>
              </a:spcBef>
              <a:spcAft>
                <a:spcPts val="0"/>
              </a:spcAft>
              <a:buClr>
                <a:schemeClr val="dk1"/>
              </a:buClr>
              <a:buSzPts val="1200"/>
              <a:buNone/>
              <a:defRPr sz="1200" b="1"/>
            </a:lvl6pPr>
            <a:lvl7pPr marL="3200400" lvl="6" indent="-228600" algn="l">
              <a:lnSpc>
                <a:spcPct val="90000"/>
              </a:lnSpc>
              <a:spcBef>
                <a:spcPts val="400"/>
              </a:spcBef>
              <a:spcAft>
                <a:spcPts val="0"/>
              </a:spcAft>
              <a:buClr>
                <a:schemeClr val="dk1"/>
              </a:buClr>
              <a:buSzPts val="1200"/>
              <a:buNone/>
              <a:defRPr sz="1200" b="1"/>
            </a:lvl7pPr>
            <a:lvl8pPr marL="3657600" lvl="7" indent="-228600" algn="l">
              <a:lnSpc>
                <a:spcPct val="90000"/>
              </a:lnSpc>
              <a:spcBef>
                <a:spcPts val="400"/>
              </a:spcBef>
              <a:spcAft>
                <a:spcPts val="0"/>
              </a:spcAft>
              <a:buClr>
                <a:schemeClr val="dk1"/>
              </a:buClr>
              <a:buSzPts val="1200"/>
              <a:buNone/>
              <a:defRPr sz="1200" b="1"/>
            </a:lvl8pPr>
            <a:lvl9pPr marL="4114800" lvl="8" indent="-228600" algn="l">
              <a:lnSpc>
                <a:spcPct val="90000"/>
              </a:lnSpc>
              <a:spcBef>
                <a:spcPts val="400"/>
              </a:spcBef>
              <a:spcAft>
                <a:spcPts val="0"/>
              </a:spcAft>
              <a:buClr>
                <a:schemeClr val="dk1"/>
              </a:buClr>
              <a:buSzPts val="1200"/>
              <a:buNone/>
              <a:defRPr sz="1200" b="1"/>
            </a:lvl9pPr>
          </a:lstStyle>
          <a:p>
            <a:endParaRPr/>
          </a:p>
        </p:txBody>
      </p:sp>
      <p:sp>
        <p:nvSpPr>
          <p:cNvPr id="86" name="Google Shape;86;p18"/>
          <p:cNvSpPr txBox="1">
            <a:spLocks noGrp="1"/>
          </p:cNvSpPr>
          <p:nvPr>
            <p:ph type="body" idx="4"/>
          </p:nvPr>
        </p:nvSpPr>
        <p:spPr>
          <a:xfrm>
            <a:off x="4629150" y="1878806"/>
            <a:ext cx="3887391" cy="2763441"/>
          </a:xfrm>
          <a:prstGeom prst="rect">
            <a:avLst/>
          </a:prstGeom>
          <a:noFill/>
          <a:ln>
            <a:noFill/>
          </a:ln>
        </p:spPr>
        <p:txBody>
          <a:bodyPr spcFirstLastPara="1" wrap="square" lIns="68575" tIns="34275" rIns="68575" bIns="34275" anchor="t" anchorCtr="0">
            <a:normAutofit/>
          </a:bodyPr>
          <a:lstStyle>
            <a:lvl1pPr marL="457200" lvl="0" indent="-317500" algn="l">
              <a:lnSpc>
                <a:spcPct val="90000"/>
              </a:lnSpc>
              <a:spcBef>
                <a:spcPts val="800"/>
              </a:spcBef>
              <a:spcAft>
                <a:spcPts val="0"/>
              </a:spcAft>
              <a:buClr>
                <a:schemeClr val="dk1"/>
              </a:buClr>
              <a:buSzPts val="1400"/>
              <a:buChar char="•"/>
              <a:defRPr/>
            </a:lvl1pPr>
            <a:lvl2pPr marL="914400" lvl="1" indent="-317500" algn="l">
              <a:lnSpc>
                <a:spcPct val="90000"/>
              </a:lnSpc>
              <a:spcBef>
                <a:spcPts val="400"/>
              </a:spcBef>
              <a:spcAft>
                <a:spcPts val="0"/>
              </a:spcAft>
              <a:buClr>
                <a:schemeClr val="dk1"/>
              </a:buClr>
              <a:buSzPts val="1400"/>
              <a:buChar char="•"/>
              <a:defRPr/>
            </a:lvl2pPr>
            <a:lvl3pPr marL="1371600" lvl="2" indent="-317500" algn="l">
              <a:lnSpc>
                <a:spcPct val="90000"/>
              </a:lnSpc>
              <a:spcBef>
                <a:spcPts val="400"/>
              </a:spcBef>
              <a:spcAft>
                <a:spcPts val="0"/>
              </a:spcAft>
              <a:buClr>
                <a:schemeClr val="dk1"/>
              </a:buClr>
              <a:buSzPts val="1400"/>
              <a:buChar char="•"/>
              <a:defRPr/>
            </a:lvl3pPr>
            <a:lvl4pPr marL="1828800" lvl="3" indent="-317500" algn="l">
              <a:lnSpc>
                <a:spcPct val="90000"/>
              </a:lnSpc>
              <a:spcBef>
                <a:spcPts val="400"/>
              </a:spcBef>
              <a:spcAft>
                <a:spcPts val="0"/>
              </a:spcAft>
              <a:buClr>
                <a:schemeClr val="dk1"/>
              </a:buClr>
              <a:buSzPts val="1400"/>
              <a:buChar char="•"/>
              <a:defRPr/>
            </a:lvl4pPr>
            <a:lvl5pPr marL="2286000" lvl="4" indent="-317500" algn="l">
              <a:lnSpc>
                <a:spcPct val="90000"/>
              </a:lnSpc>
              <a:spcBef>
                <a:spcPts val="400"/>
              </a:spcBef>
              <a:spcAft>
                <a:spcPts val="0"/>
              </a:spcAft>
              <a:buClr>
                <a:schemeClr val="dk1"/>
              </a:buClr>
              <a:buSzPts val="1400"/>
              <a:buChar char="•"/>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87" name="Google Shape;87;p18"/>
          <p:cNvSpPr txBox="1">
            <a:spLocks noGrp="1"/>
          </p:cNvSpPr>
          <p:nvPr>
            <p:ph type="dt" idx="10"/>
          </p:nvPr>
        </p:nvSpPr>
        <p:spPr>
          <a:xfrm>
            <a:off x="628650" y="4767263"/>
            <a:ext cx="2057400" cy="273844"/>
          </a:xfrm>
          <a:prstGeom prst="rect">
            <a:avLst/>
          </a:prstGeom>
          <a:noFill/>
          <a:ln>
            <a:noFill/>
          </a:ln>
        </p:spPr>
        <p:txBody>
          <a:bodyPr spcFirstLastPara="1" wrap="square" lIns="68575" tIns="34275" rIns="68575" bIns="34275" anchor="ctr" anchorCtr="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88" name="Google Shape;88;p18"/>
          <p:cNvSpPr txBox="1">
            <a:spLocks noGrp="1"/>
          </p:cNvSpPr>
          <p:nvPr>
            <p:ph type="ftr" idx="11"/>
          </p:nvPr>
        </p:nvSpPr>
        <p:spPr>
          <a:xfrm>
            <a:off x="3028950" y="4767263"/>
            <a:ext cx="3086100" cy="273844"/>
          </a:xfrm>
          <a:prstGeom prst="rect">
            <a:avLst/>
          </a:prstGeom>
          <a:noFill/>
          <a:ln>
            <a:noFill/>
          </a:ln>
        </p:spPr>
        <p:txBody>
          <a:bodyPr spcFirstLastPara="1" wrap="square" lIns="68575" tIns="34275" rIns="68575" bIns="34275" anchor="ctr" anchorCtr="0">
            <a:noAutofit/>
          </a:bodyPr>
          <a:lstStyle>
            <a:lvl1pPr lvl="0" algn="ctr">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89" name="Google Shape;89;p18"/>
          <p:cNvSpPr txBox="1">
            <a:spLocks noGrp="1"/>
          </p:cNvSpPr>
          <p:nvPr>
            <p:ph type="sldNum" idx="12"/>
          </p:nvPr>
        </p:nvSpPr>
        <p:spPr>
          <a:xfrm>
            <a:off x="6457950" y="4767263"/>
            <a:ext cx="2057400" cy="273844"/>
          </a:xfrm>
          <a:prstGeom prst="rect">
            <a:avLst/>
          </a:prstGeom>
          <a:noFill/>
          <a:ln>
            <a:noFill/>
          </a:ln>
        </p:spPr>
        <p:txBody>
          <a:bodyPr spcFirstLastPara="1" wrap="square" lIns="68575" tIns="34275" rIns="68575" bIns="34275"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90"/>
        <p:cNvGrpSpPr/>
        <p:nvPr/>
      </p:nvGrpSpPr>
      <p:grpSpPr>
        <a:xfrm>
          <a:off x="0" y="0"/>
          <a:ext cx="0" cy="0"/>
          <a:chOff x="0" y="0"/>
          <a:chExt cx="0" cy="0"/>
        </a:xfrm>
      </p:grpSpPr>
      <p:sp>
        <p:nvSpPr>
          <p:cNvPr id="91" name="Google Shape;91;p19"/>
          <p:cNvSpPr txBox="1">
            <a:spLocks noGrp="1"/>
          </p:cNvSpPr>
          <p:nvPr>
            <p:ph type="title"/>
          </p:nvPr>
        </p:nvSpPr>
        <p:spPr>
          <a:xfrm>
            <a:off x="628650" y="273844"/>
            <a:ext cx="7886700" cy="994172"/>
          </a:xfrm>
          <a:prstGeom prst="rect">
            <a:avLst/>
          </a:prstGeom>
          <a:noFill/>
          <a:ln>
            <a:noFill/>
          </a:ln>
        </p:spPr>
        <p:txBody>
          <a:bodyPr spcFirstLastPara="1" wrap="square" lIns="68575" tIns="34275" rIns="68575" bIns="34275" anchor="ctr" anchorCtr="0">
            <a:normAutofit/>
          </a:bodyPr>
          <a:lstStyle>
            <a:lvl1pPr lvl="0" algn="l">
              <a:lnSpc>
                <a:spcPct val="90000"/>
              </a:lnSpc>
              <a:spcBef>
                <a:spcPts val="0"/>
              </a:spcBef>
              <a:spcAft>
                <a:spcPts val="0"/>
              </a:spcAft>
              <a:buClr>
                <a:schemeClr val="dk1"/>
              </a:buClr>
              <a:buSzPts val="1400"/>
              <a:buNone/>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a:endParaRPr/>
          </a:p>
        </p:txBody>
      </p:sp>
      <p:sp>
        <p:nvSpPr>
          <p:cNvPr id="92" name="Google Shape;92;p19"/>
          <p:cNvSpPr txBox="1">
            <a:spLocks noGrp="1"/>
          </p:cNvSpPr>
          <p:nvPr>
            <p:ph type="dt" idx="10"/>
          </p:nvPr>
        </p:nvSpPr>
        <p:spPr>
          <a:xfrm>
            <a:off x="628650" y="4767263"/>
            <a:ext cx="2057400" cy="273844"/>
          </a:xfrm>
          <a:prstGeom prst="rect">
            <a:avLst/>
          </a:prstGeom>
          <a:noFill/>
          <a:ln>
            <a:noFill/>
          </a:ln>
        </p:spPr>
        <p:txBody>
          <a:bodyPr spcFirstLastPara="1" wrap="square" lIns="68575" tIns="34275" rIns="68575" bIns="34275" anchor="ctr" anchorCtr="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93" name="Google Shape;93;p19"/>
          <p:cNvSpPr txBox="1">
            <a:spLocks noGrp="1"/>
          </p:cNvSpPr>
          <p:nvPr>
            <p:ph type="ftr" idx="11"/>
          </p:nvPr>
        </p:nvSpPr>
        <p:spPr>
          <a:xfrm>
            <a:off x="3028950" y="4767263"/>
            <a:ext cx="3086100" cy="273844"/>
          </a:xfrm>
          <a:prstGeom prst="rect">
            <a:avLst/>
          </a:prstGeom>
          <a:noFill/>
          <a:ln>
            <a:noFill/>
          </a:ln>
        </p:spPr>
        <p:txBody>
          <a:bodyPr spcFirstLastPara="1" wrap="square" lIns="68575" tIns="34275" rIns="68575" bIns="34275" anchor="ctr" anchorCtr="0">
            <a:noAutofit/>
          </a:bodyPr>
          <a:lstStyle>
            <a:lvl1pPr lvl="0" algn="ctr">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94" name="Google Shape;94;p19"/>
          <p:cNvSpPr txBox="1">
            <a:spLocks noGrp="1"/>
          </p:cNvSpPr>
          <p:nvPr>
            <p:ph type="sldNum" idx="12"/>
          </p:nvPr>
        </p:nvSpPr>
        <p:spPr>
          <a:xfrm>
            <a:off x="6457950" y="4767263"/>
            <a:ext cx="2057400" cy="273844"/>
          </a:xfrm>
          <a:prstGeom prst="rect">
            <a:avLst/>
          </a:prstGeom>
          <a:noFill/>
          <a:ln>
            <a:noFill/>
          </a:ln>
        </p:spPr>
        <p:txBody>
          <a:bodyPr spcFirstLastPara="1" wrap="square" lIns="68575" tIns="34275" rIns="68575" bIns="34275"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95"/>
        <p:cNvGrpSpPr/>
        <p:nvPr/>
      </p:nvGrpSpPr>
      <p:grpSpPr>
        <a:xfrm>
          <a:off x="0" y="0"/>
          <a:ext cx="0" cy="0"/>
          <a:chOff x="0" y="0"/>
          <a:chExt cx="0" cy="0"/>
        </a:xfrm>
      </p:grpSpPr>
      <p:sp>
        <p:nvSpPr>
          <p:cNvPr id="96" name="Google Shape;96;p20"/>
          <p:cNvSpPr txBox="1">
            <a:spLocks noGrp="1"/>
          </p:cNvSpPr>
          <p:nvPr>
            <p:ph type="dt" idx="10"/>
          </p:nvPr>
        </p:nvSpPr>
        <p:spPr>
          <a:xfrm>
            <a:off x="628650" y="4767263"/>
            <a:ext cx="2057400" cy="273844"/>
          </a:xfrm>
          <a:prstGeom prst="rect">
            <a:avLst/>
          </a:prstGeom>
          <a:noFill/>
          <a:ln>
            <a:noFill/>
          </a:ln>
        </p:spPr>
        <p:txBody>
          <a:bodyPr spcFirstLastPara="1" wrap="square" lIns="68575" tIns="34275" rIns="68575" bIns="34275" anchor="ctr" anchorCtr="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97" name="Google Shape;97;p20"/>
          <p:cNvSpPr txBox="1">
            <a:spLocks noGrp="1"/>
          </p:cNvSpPr>
          <p:nvPr>
            <p:ph type="ftr" idx="11"/>
          </p:nvPr>
        </p:nvSpPr>
        <p:spPr>
          <a:xfrm>
            <a:off x="3028950" y="4767263"/>
            <a:ext cx="3086100" cy="273844"/>
          </a:xfrm>
          <a:prstGeom prst="rect">
            <a:avLst/>
          </a:prstGeom>
          <a:noFill/>
          <a:ln>
            <a:noFill/>
          </a:ln>
        </p:spPr>
        <p:txBody>
          <a:bodyPr spcFirstLastPara="1" wrap="square" lIns="68575" tIns="34275" rIns="68575" bIns="34275" anchor="ctr" anchorCtr="0">
            <a:noAutofit/>
          </a:bodyPr>
          <a:lstStyle>
            <a:lvl1pPr lvl="0" algn="ctr">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98" name="Google Shape;98;p20"/>
          <p:cNvSpPr txBox="1">
            <a:spLocks noGrp="1"/>
          </p:cNvSpPr>
          <p:nvPr>
            <p:ph type="sldNum" idx="12"/>
          </p:nvPr>
        </p:nvSpPr>
        <p:spPr>
          <a:xfrm>
            <a:off x="6457950" y="4767263"/>
            <a:ext cx="2057400" cy="273844"/>
          </a:xfrm>
          <a:prstGeom prst="rect">
            <a:avLst/>
          </a:prstGeom>
          <a:noFill/>
          <a:ln>
            <a:noFill/>
          </a:ln>
        </p:spPr>
        <p:txBody>
          <a:bodyPr spcFirstLastPara="1" wrap="square" lIns="68575" tIns="34275" rIns="68575" bIns="34275"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99"/>
        <p:cNvGrpSpPr/>
        <p:nvPr/>
      </p:nvGrpSpPr>
      <p:grpSpPr>
        <a:xfrm>
          <a:off x="0" y="0"/>
          <a:ext cx="0" cy="0"/>
          <a:chOff x="0" y="0"/>
          <a:chExt cx="0" cy="0"/>
        </a:xfrm>
      </p:grpSpPr>
      <p:sp>
        <p:nvSpPr>
          <p:cNvPr id="100" name="Google Shape;100;p21"/>
          <p:cNvSpPr txBox="1">
            <a:spLocks noGrp="1"/>
          </p:cNvSpPr>
          <p:nvPr>
            <p:ph type="title"/>
          </p:nvPr>
        </p:nvSpPr>
        <p:spPr>
          <a:xfrm>
            <a:off x="629841" y="342900"/>
            <a:ext cx="2949178" cy="1200150"/>
          </a:xfrm>
          <a:prstGeom prst="rect">
            <a:avLst/>
          </a:prstGeom>
          <a:noFill/>
          <a:ln>
            <a:noFill/>
          </a:ln>
        </p:spPr>
        <p:txBody>
          <a:bodyPr spcFirstLastPara="1" wrap="square" lIns="68575" tIns="34275" rIns="68575" bIns="34275" anchor="b" anchorCtr="0">
            <a:normAutofit/>
          </a:bodyPr>
          <a:lstStyle>
            <a:lvl1pPr lvl="0" algn="l">
              <a:lnSpc>
                <a:spcPct val="90000"/>
              </a:lnSpc>
              <a:spcBef>
                <a:spcPts val="0"/>
              </a:spcBef>
              <a:spcAft>
                <a:spcPts val="0"/>
              </a:spcAft>
              <a:buClr>
                <a:schemeClr val="dk1"/>
              </a:buClr>
              <a:buSzPts val="2400"/>
              <a:buFont typeface="Calibri"/>
              <a:buNone/>
              <a:defRPr sz="2400"/>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a:endParaRPr/>
          </a:p>
        </p:txBody>
      </p:sp>
      <p:sp>
        <p:nvSpPr>
          <p:cNvPr id="101" name="Google Shape;101;p21"/>
          <p:cNvSpPr txBox="1">
            <a:spLocks noGrp="1"/>
          </p:cNvSpPr>
          <p:nvPr>
            <p:ph type="body" idx="1"/>
          </p:nvPr>
        </p:nvSpPr>
        <p:spPr>
          <a:xfrm>
            <a:off x="3887391" y="740569"/>
            <a:ext cx="4629150" cy="3655219"/>
          </a:xfrm>
          <a:prstGeom prst="rect">
            <a:avLst/>
          </a:prstGeom>
          <a:noFill/>
          <a:ln>
            <a:noFill/>
          </a:ln>
        </p:spPr>
        <p:txBody>
          <a:bodyPr spcFirstLastPara="1" wrap="square" lIns="68575" tIns="34275" rIns="68575" bIns="34275" anchor="t" anchorCtr="0">
            <a:normAutofit/>
          </a:bodyPr>
          <a:lstStyle>
            <a:lvl1pPr marL="457200" lvl="0" indent="-381000" algn="l">
              <a:lnSpc>
                <a:spcPct val="90000"/>
              </a:lnSpc>
              <a:spcBef>
                <a:spcPts val="800"/>
              </a:spcBef>
              <a:spcAft>
                <a:spcPts val="0"/>
              </a:spcAft>
              <a:buClr>
                <a:schemeClr val="dk1"/>
              </a:buClr>
              <a:buSzPts val="2400"/>
              <a:buChar char="•"/>
              <a:defRPr sz="2400"/>
            </a:lvl1pPr>
            <a:lvl2pPr marL="914400" lvl="1" indent="-361950" algn="l">
              <a:lnSpc>
                <a:spcPct val="90000"/>
              </a:lnSpc>
              <a:spcBef>
                <a:spcPts val="400"/>
              </a:spcBef>
              <a:spcAft>
                <a:spcPts val="0"/>
              </a:spcAft>
              <a:buClr>
                <a:schemeClr val="dk1"/>
              </a:buClr>
              <a:buSzPts val="2100"/>
              <a:buChar char="•"/>
              <a:defRPr sz="2100"/>
            </a:lvl2pPr>
            <a:lvl3pPr marL="1371600" lvl="2" indent="-342900" algn="l">
              <a:lnSpc>
                <a:spcPct val="90000"/>
              </a:lnSpc>
              <a:spcBef>
                <a:spcPts val="400"/>
              </a:spcBef>
              <a:spcAft>
                <a:spcPts val="0"/>
              </a:spcAft>
              <a:buClr>
                <a:schemeClr val="dk1"/>
              </a:buClr>
              <a:buSzPts val="1800"/>
              <a:buChar char="•"/>
              <a:defRPr sz="1800"/>
            </a:lvl3pPr>
            <a:lvl4pPr marL="1828800" lvl="3" indent="-323850" algn="l">
              <a:lnSpc>
                <a:spcPct val="90000"/>
              </a:lnSpc>
              <a:spcBef>
                <a:spcPts val="400"/>
              </a:spcBef>
              <a:spcAft>
                <a:spcPts val="0"/>
              </a:spcAft>
              <a:buClr>
                <a:schemeClr val="dk1"/>
              </a:buClr>
              <a:buSzPts val="1500"/>
              <a:buChar char="•"/>
              <a:defRPr sz="1500"/>
            </a:lvl4pPr>
            <a:lvl5pPr marL="2286000" lvl="4" indent="-323850" algn="l">
              <a:lnSpc>
                <a:spcPct val="90000"/>
              </a:lnSpc>
              <a:spcBef>
                <a:spcPts val="400"/>
              </a:spcBef>
              <a:spcAft>
                <a:spcPts val="0"/>
              </a:spcAft>
              <a:buClr>
                <a:schemeClr val="dk1"/>
              </a:buClr>
              <a:buSzPts val="1500"/>
              <a:buChar char="•"/>
              <a:defRPr sz="1500"/>
            </a:lvl5pPr>
            <a:lvl6pPr marL="2743200" lvl="5" indent="-323850" algn="l">
              <a:lnSpc>
                <a:spcPct val="90000"/>
              </a:lnSpc>
              <a:spcBef>
                <a:spcPts val="400"/>
              </a:spcBef>
              <a:spcAft>
                <a:spcPts val="0"/>
              </a:spcAft>
              <a:buClr>
                <a:schemeClr val="dk1"/>
              </a:buClr>
              <a:buSzPts val="1500"/>
              <a:buChar char="•"/>
              <a:defRPr sz="1500"/>
            </a:lvl6pPr>
            <a:lvl7pPr marL="3200400" lvl="6" indent="-323850" algn="l">
              <a:lnSpc>
                <a:spcPct val="90000"/>
              </a:lnSpc>
              <a:spcBef>
                <a:spcPts val="400"/>
              </a:spcBef>
              <a:spcAft>
                <a:spcPts val="0"/>
              </a:spcAft>
              <a:buClr>
                <a:schemeClr val="dk1"/>
              </a:buClr>
              <a:buSzPts val="1500"/>
              <a:buChar char="•"/>
              <a:defRPr sz="1500"/>
            </a:lvl7pPr>
            <a:lvl8pPr marL="3657600" lvl="7" indent="-323850" algn="l">
              <a:lnSpc>
                <a:spcPct val="90000"/>
              </a:lnSpc>
              <a:spcBef>
                <a:spcPts val="400"/>
              </a:spcBef>
              <a:spcAft>
                <a:spcPts val="0"/>
              </a:spcAft>
              <a:buClr>
                <a:schemeClr val="dk1"/>
              </a:buClr>
              <a:buSzPts val="1500"/>
              <a:buChar char="•"/>
              <a:defRPr sz="1500"/>
            </a:lvl8pPr>
            <a:lvl9pPr marL="4114800" lvl="8" indent="-323850" algn="l">
              <a:lnSpc>
                <a:spcPct val="90000"/>
              </a:lnSpc>
              <a:spcBef>
                <a:spcPts val="400"/>
              </a:spcBef>
              <a:spcAft>
                <a:spcPts val="0"/>
              </a:spcAft>
              <a:buClr>
                <a:schemeClr val="dk1"/>
              </a:buClr>
              <a:buSzPts val="1500"/>
              <a:buChar char="•"/>
              <a:defRPr sz="1500"/>
            </a:lvl9pPr>
          </a:lstStyle>
          <a:p>
            <a:endParaRPr/>
          </a:p>
        </p:txBody>
      </p:sp>
      <p:sp>
        <p:nvSpPr>
          <p:cNvPr id="102" name="Google Shape;102;p21"/>
          <p:cNvSpPr txBox="1">
            <a:spLocks noGrp="1"/>
          </p:cNvSpPr>
          <p:nvPr>
            <p:ph type="body" idx="2"/>
          </p:nvPr>
        </p:nvSpPr>
        <p:spPr>
          <a:xfrm>
            <a:off x="629841" y="1543050"/>
            <a:ext cx="2949178" cy="2858691"/>
          </a:xfrm>
          <a:prstGeom prst="rect">
            <a:avLst/>
          </a:prstGeom>
          <a:noFill/>
          <a:ln>
            <a:noFill/>
          </a:ln>
        </p:spPr>
        <p:txBody>
          <a:bodyPr spcFirstLastPara="1" wrap="square" lIns="68575" tIns="34275" rIns="68575" bIns="34275" anchor="t" anchorCtr="0">
            <a:normAutofit/>
          </a:bodyPr>
          <a:lstStyle>
            <a:lvl1pPr marL="457200" lvl="0" indent="-228600" algn="l">
              <a:lnSpc>
                <a:spcPct val="90000"/>
              </a:lnSpc>
              <a:spcBef>
                <a:spcPts val="800"/>
              </a:spcBef>
              <a:spcAft>
                <a:spcPts val="0"/>
              </a:spcAft>
              <a:buClr>
                <a:schemeClr val="dk1"/>
              </a:buClr>
              <a:buSzPts val="1200"/>
              <a:buNone/>
              <a:defRPr sz="1200"/>
            </a:lvl1pPr>
            <a:lvl2pPr marL="914400" lvl="1" indent="-228600" algn="l">
              <a:lnSpc>
                <a:spcPct val="90000"/>
              </a:lnSpc>
              <a:spcBef>
                <a:spcPts val="400"/>
              </a:spcBef>
              <a:spcAft>
                <a:spcPts val="0"/>
              </a:spcAft>
              <a:buClr>
                <a:schemeClr val="dk1"/>
              </a:buClr>
              <a:buSzPts val="1100"/>
              <a:buNone/>
              <a:defRPr sz="1100"/>
            </a:lvl2pPr>
            <a:lvl3pPr marL="1371600" lvl="2" indent="-228600" algn="l">
              <a:lnSpc>
                <a:spcPct val="90000"/>
              </a:lnSpc>
              <a:spcBef>
                <a:spcPts val="400"/>
              </a:spcBef>
              <a:spcAft>
                <a:spcPts val="0"/>
              </a:spcAft>
              <a:buClr>
                <a:schemeClr val="dk1"/>
              </a:buClr>
              <a:buSzPts val="900"/>
              <a:buNone/>
              <a:defRPr sz="900"/>
            </a:lvl3pPr>
            <a:lvl4pPr marL="1828800" lvl="3" indent="-228600" algn="l">
              <a:lnSpc>
                <a:spcPct val="90000"/>
              </a:lnSpc>
              <a:spcBef>
                <a:spcPts val="400"/>
              </a:spcBef>
              <a:spcAft>
                <a:spcPts val="0"/>
              </a:spcAft>
              <a:buClr>
                <a:schemeClr val="dk1"/>
              </a:buClr>
              <a:buSzPts val="800"/>
              <a:buNone/>
              <a:defRPr sz="800"/>
            </a:lvl4pPr>
            <a:lvl5pPr marL="2286000" lvl="4" indent="-228600" algn="l">
              <a:lnSpc>
                <a:spcPct val="90000"/>
              </a:lnSpc>
              <a:spcBef>
                <a:spcPts val="400"/>
              </a:spcBef>
              <a:spcAft>
                <a:spcPts val="0"/>
              </a:spcAft>
              <a:buClr>
                <a:schemeClr val="dk1"/>
              </a:buClr>
              <a:buSzPts val="800"/>
              <a:buNone/>
              <a:defRPr sz="800"/>
            </a:lvl5pPr>
            <a:lvl6pPr marL="2743200" lvl="5" indent="-228600" algn="l">
              <a:lnSpc>
                <a:spcPct val="90000"/>
              </a:lnSpc>
              <a:spcBef>
                <a:spcPts val="400"/>
              </a:spcBef>
              <a:spcAft>
                <a:spcPts val="0"/>
              </a:spcAft>
              <a:buClr>
                <a:schemeClr val="dk1"/>
              </a:buClr>
              <a:buSzPts val="800"/>
              <a:buNone/>
              <a:defRPr sz="800"/>
            </a:lvl6pPr>
            <a:lvl7pPr marL="3200400" lvl="6" indent="-228600" algn="l">
              <a:lnSpc>
                <a:spcPct val="90000"/>
              </a:lnSpc>
              <a:spcBef>
                <a:spcPts val="400"/>
              </a:spcBef>
              <a:spcAft>
                <a:spcPts val="0"/>
              </a:spcAft>
              <a:buClr>
                <a:schemeClr val="dk1"/>
              </a:buClr>
              <a:buSzPts val="800"/>
              <a:buNone/>
              <a:defRPr sz="800"/>
            </a:lvl7pPr>
            <a:lvl8pPr marL="3657600" lvl="7" indent="-228600" algn="l">
              <a:lnSpc>
                <a:spcPct val="90000"/>
              </a:lnSpc>
              <a:spcBef>
                <a:spcPts val="400"/>
              </a:spcBef>
              <a:spcAft>
                <a:spcPts val="0"/>
              </a:spcAft>
              <a:buClr>
                <a:schemeClr val="dk1"/>
              </a:buClr>
              <a:buSzPts val="800"/>
              <a:buNone/>
              <a:defRPr sz="800"/>
            </a:lvl8pPr>
            <a:lvl9pPr marL="4114800" lvl="8" indent="-228600" algn="l">
              <a:lnSpc>
                <a:spcPct val="90000"/>
              </a:lnSpc>
              <a:spcBef>
                <a:spcPts val="400"/>
              </a:spcBef>
              <a:spcAft>
                <a:spcPts val="0"/>
              </a:spcAft>
              <a:buClr>
                <a:schemeClr val="dk1"/>
              </a:buClr>
              <a:buSzPts val="800"/>
              <a:buNone/>
              <a:defRPr sz="800"/>
            </a:lvl9pPr>
          </a:lstStyle>
          <a:p>
            <a:endParaRPr/>
          </a:p>
        </p:txBody>
      </p:sp>
      <p:sp>
        <p:nvSpPr>
          <p:cNvPr id="103" name="Google Shape;103;p21"/>
          <p:cNvSpPr txBox="1">
            <a:spLocks noGrp="1"/>
          </p:cNvSpPr>
          <p:nvPr>
            <p:ph type="dt" idx="10"/>
          </p:nvPr>
        </p:nvSpPr>
        <p:spPr>
          <a:xfrm>
            <a:off x="628650" y="4767263"/>
            <a:ext cx="2057400" cy="273844"/>
          </a:xfrm>
          <a:prstGeom prst="rect">
            <a:avLst/>
          </a:prstGeom>
          <a:noFill/>
          <a:ln>
            <a:noFill/>
          </a:ln>
        </p:spPr>
        <p:txBody>
          <a:bodyPr spcFirstLastPara="1" wrap="square" lIns="68575" tIns="34275" rIns="68575" bIns="34275" anchor="ctr" anchorCtr="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104" name="Google Shape;104;p21"/>
          <p:cNvSpPr txBox="1">
            <a:spLocks noGrp="1"/>
          </p:cNvSpPr>
          <p:nvPr>
            <p:ph type="ftr" idx="11"/>
          </p:nvPr>
        </p:nvSpPr>
        <p:spPr>
          <a:xfrm>
            <a:off x="3028950" y="4767263"/>
            <a:ext cx="3086100" cy="273844"/>
          </a:xfrm>
          <a:prstGeom prst="rect">
            <a:avLst/>
          </a:prstGeom>
          <a:noFill/>
          <a:ln>
            <a:noFill/>
          </a:ln>
        </p:spPr>
        <p:txBody>
          <a:bodyPr spcFirstLastPara="1" wrap="square" lIns="68575" tIns="34275" rIns="68575" bIns="34275" anchor="ctr" anchorCtr="0">
            <a:noAutofit/>
          </a:bodyPr>
          <a:lstStyle>
            <a:lvl1pPr lvl="0" algn="ctr">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105" name="Google Shape;105;p21"/>
          <p:cNvSpPr txBox="1">
            <a:spLocks noGrp="1"/>
          </p:cNvSpPr>
          <p:nvPr>
            <p:ph type="sldNum" idx="12"/>
          </p:nvPr>
        </p:nvSpPr>
        <p:spPr>
          <a:xfrm>
            <a:off x="6457950" y="4767263"/>
            <a:ext cx="2057400" cy="273844"/>
          </a:xfrm>
          <a:prstGeom prst="rect">
            <a:avLst/>
          </a:prstGeom>
          <a:noFill/>
          <a:ln>
            <a:noFill/>
          </a:ln>
        </p:spPr>
        <p:txBody>
          <a:bodyPr spcFirstLastPara="1" wrap="square" lIns="68575" tIns="34275" rIns="68575" bIns="34275"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5" name="Google Shape;15;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106"/>
        <p:cNvGrpSpPr/>
        <p:nvPr/>
      </p:nvGrpSpPr>
      <p:grpSpPr>
        <a:xfrm>
          <a:off x="0" y="0"/>
          <a:ext cx="0" cy="0"/>
          <a:chOff x="0" y="0"/>
          <a:chExt cx="0" cy="0"/>
        </a:xfrm>
      </p:grpSpPr>
      <p:sp>
        <p:nvSpPr>
          <p:cNvPr id="107" name="Google Shape;107;p22"/>
          <p:cNvSpPr txBox="1">
            <a:spLocks noGrp="1"/>
          </p:cNvSpPr>
          <p:nvPr>
            <p:ph type="title"/>
          </p:nvPr>
        </p:nvSpPr>
        <p:spPr>
          <a:xfrm>
            <a:off x="629841" y="342900"/>
            <a:ext cx="2949178" cy="1200150"/>
          </a:xfrm>
          <a:prstGeom prst="rect">
            <a:avLst/>
          </a:prstGeom>
          <a:noFill/>
          <a:ln>
            <a:noFill/>
          </a:ln>
        </p:spPr>
        <p:txBody>
          <a:bodyPr spcFirstLastPara="1" wrap="square" lIns="68575" tIns="34275" rIns="68575" bIns="34275" anchor="b" anchorCtr="0">
            <a:normAutofit/>
          </a:bodyPr>
          <a:lstStyle>
            <a:lvl1pPr lvl="0" algn="l">
              <a:lnSpc>
                <a:spcPct val="90000"/>
              </a:lnSpc>
              <a:spcBef>
                <a:spcPts val="0"/>
              </a:spcBef>
              <a:spcAft>
                <a:spcPts val="0"/>
              </a:spcAft>
              <a:buClr>
                <a:schemeClr val="dk1"/>
              </a:buClr>
              <a:buSzPts val="2400"/>
              <a:buFont typeface="Calibri"/>
              <a:buNone/>
              <a:defRPr sz="2400"/>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a:endParaRPr/>
          </a:p>
        </p:txBody>
      </p:sp>
      <p:sp>
        <p:nvSpPr>
          <p:cNvPr id="108" name="Google Shape;108;p22"/>
          <p:cNvSpPr>
            <a:spLocks noGrp="1"/>
          </p:cNvSpPr>
          <p:nvPr>
            <p:ph type="pic" idx="2"/>
          </p:nvPr>
        </p:nvSpPr>
        <p:spPr>
          <a:xfrm>
            <a:off x="3887391" y="740569"/>
            <a:ext cx="4629150" cy="3655219"/>
          </a:xfrm>
          <a:prstGeom prst="rect">
            <a:avLst/>
          </a:prstGeom>
          <a:noFill/>
          <a:ln>
            <a:noFill/>
          </a:ln>
        </p:spPr>
        <p:txBody>
          <a:bodyPr spcFirstLastPara="1" wrap="square" lIns="68575" tIns="34275" rIns="68575" bIns="34275" anchor="t" anchorCtr="0">
            <a:noAutofit/>
          </a:bodyPr>
          <a:lstStyle>
            <a:lvl1pPr marR="0" lvl="0" algn="l" rtl="0">
              <a:lnSpc>
                <a:spcPct val="90000"/>
              </a:lnSpc>
              <a:spcBef>
                <a:spcPts val="800"/>
              </a:spcBef>
              <a:spcAft>
                <a:spcPts val="0"/>
              </a:spcAft>
              <a:buClr>
                <a:schemeClr val="dk1"/>
              </a:buClr>
              <a:buSzPts val="2400"/>
              <a:buFont typeface="Arial"/>
              <a:buNone/>
              <a:defRPr sz="2400" b="0" i="0" u="none" strike="noStrike" cap="none">
                <a:solidFill>
                  <a:schemeClr val="dk1"/>
                </a:solidFill>
                <a:latin typeface="Calibri"/>
                <a:ea typeface="Calibri"/>
                <a:cs typeface="Calibri"/>
                <a:sym typeface="Calibri"/>
              </a:defRPr>
            </a:lvl1pPr>
            <a:lvl2pPr marR="0" lvl="1" algn="l" rtl="0">
              <a:lnSpc>
                <a:spcPct val="90000"/>
              </a:lnSpc>
              <a:spcBef>
                <a:spcPts val="400"/>
              </a:spcBef>
              <a:spcAft>
                <a:spcPts val="0"/>
              </a:spcAft>
              <a:buClr>
                <a:schemeClr val="dk1"/>
              </a:buClr>
              <a:buSzPts val="2100"/>
              <a:buFont typeface="Arial"/>
              <a:buNone/>
              <a:defRPr sz="2100" b="0" i="0" u="none" strike="noStrike" cap="none">
                <a:solidFill>
                  <a:schemeClr val="dk1"/>
                </a:solidFill>
                <a:latin typeface="Calibri"/>
                <a:ea typeface="Calibri"/>
                <a:cs typeface="Calibri"/>
                <a:sym typeface="Calibri"/>
              </a:defRPr>
            </a:lvl2pPr>
            <a:lvl3pPr marR="0" lvl="2" algn="l" rtl="0">
              <a:lnSpc>
                <a:spcPct val="90000"/>
              </a:lnSpc>
              <a:spcBef>
                <a:spcPts val="400"/>
              </a:spcBef>
              <a:spcAft>
                <a:spcPts val="0"/>
              </a:spcAft>
              <a:buClr>
                <a:schemeClr val="dk1"/>
              </a:buClr>
              <a:buSzPts val="1800"/>
              <a:buFont typeface="Arial"/>
              <a:buNone/>
              <a:defRPr sz="1800" b="0" i="0" u="none" strike="noStrike" cap="none">
                <a:solidFill>
                  <a:schemeClr val="dk1"/>
                </a:solidFill>
                <a:latin typeface="Calibri"/>
                <a:ea typeface="Calibri"/>
                <a:cs typeface="Calibri"/>
                <a:sym typeface="Calibri"/>
              </a:defRPr>
            </a:lvl3pPr>
            <a:lvl4pPr marR="0" lvl="3" algn="l" rtl="0">
              <a:lnSpc>
                <a:spcPct val="90000"/>
              </a:lnSpc>
              <a:spcBef>
                <a:spcPts val="400"/>
              </a:spcBef>
              <a:spcAft>
                <a:spcPts val="0"/>
              </a:spcAft>
              <a:buClr>
                <a:schemeClr val="dk1"/>
              </a:buClr>
              <a:buSzPts val="1500"/>
              <a:buFont typeface="Arial"/>
              <a:buNone/>
              <a:defRPr sz="1500" b="0" i="0" u="none" strike="noStrike" cap="none">
                <a:solidFill>
                  <a:schemeClr val="dk1"/>
                </a:solidFill>
                <a:latin typeface="Calibri"/>
                <a:ea typeface="Calibri"/>
                <a:cs typeface="Calibri"/>
                <a:sym typeface="Calibri"/>
              </a:defRPr>
            </a:lvl4pPr>
            <a:lvl5pPr marR="0" lvl="4" algn="l" rtl="0">
              <a:lnSpc>
                <a:spcPct val="90000"/>
              </a:lnSpc>
              <a:spcBef>
                <a:spcPts val="400"/>
              </a:spcBef>
              <a:spcAft>
                <a:spcPts val="0"/>
              </a:spcAft>
              <a:buClr>
                <a:schemeClr val="dk1"/>
              </a:buClr>
              <a:buSzPts val="1500"/>
              <a:buFont typeface="Arial"/>
              <a:buNone/>
              <a:defRPr sz="1500" b="0" i="0" u="none" strike="noStrike" cap="none">
                <a:solidFill>
                  <a:schemeClr val="dk1"/>
                </a:solidFill>
                <a:latin typeface="Calibri"/>
                <a:ea typeface="Calibri"/>
                <a:cs typeface="Calibri"/>
                <a:sym typeface="Calibri"/>
              </a:defRPr>
            </a:lvl5pPr>
            <a:lvl6pPr marR="0" lvl="5" algn="l" rtl="0">
              <a:lnSpc>
                <a:spcPct val="90000"/>
              </a:lnSpc>
              <a:spcBef>
                <a:spcPts val="400"/>
              </a:spcBef>
              <a:spcAft>
                <a:spcPts val="0"/>
              </a:spcAft>
              <a:buClr>
                <a:schemeClr val="dk1"/>
              </a:buClr>
              <a:buSzPts val="1500"/>
              <a:buFont typeface="Arial"/>
              <a:buNone/>
              <a:defRPr sz="1500" b="0" i="0" u="none" strike="noStrike" cap="none">
                <a:solidFill>
                  <a:schemeClr val="dk1"/>
                </a:solidFill>
                <a:latin typeface="Calibri"/>
                <a:ea typeface="Calibri"/>
                <a:cs typeface="Calibri"/>
                <a:sym typeface="Calibri"/>
              </a:defRPr>
            </a:lvl6pPr>
            <a:lvl7pPr marR="0" lvl="6" algn="l" rtl="0">
              <a:lnSpc>
                <a:spcPct val="90000"/>
              </a:lnSpc>
              <a:spcBef>
                <a:spcPts val="400"/>
              </a:spcBef>
              <a:spcAft>
                <a:spcPts val="0"/>
              </a:spcAft>
              <a:buClr>
                <a:schemeClr val="dk1"/>
              </a:buClr>
              <a:buSzPts val="1500"/>
              <a:buFont typeface="Arial"/>
              <a:buNone/>
              <a:defRPr sz="1500" b="0" i="0" u="none" strike="noStrike" cap="none">
                <a:solidFill>
                  <a:schemeClr val="dk1"/>
                </a:solidFill>
                <a:latin typeface="Calibri"/>
                <a:ea typeface="Calibri"/>
                <a:cs typeface="Calibri"/>
                <a:sym typeface="Calibri"/>
              </a:defRPr>
            </a:lvl7pPr>
            <a:lvl8pPr marR="0" lvl="7" algn="l" rtl="0">
              <a:lnSpc>
                <a:spcPct val="90000"/>
              </a:lnSpc>
              <a:spcBef>
                <a:spcPts val="400"/>
              </a:spcBef>
              <a:spcAft>
                <a:spcPts val="0"/>
              </a:spcAft>
              <a:buClr>
                <a:schemeClr val="dk1"/>
              </a:buClr>
              <a:buSzPts val="1500"/>
              <a:buFont typeface="Arial"/>
              <a:buNone/>
              <a:defRPr sz="1500" b="0" i="0" u="none" strike="noStrike" cap="none">
                <a:solidFill>
                  <a:schemeClr val="dk1"/>
                </a:solidFill>
                <a:latin typeface="Calibri"/>
                <a:ea typeface="Calibri"/>
                <a:cs typeface="Calibri"/>
                <a:sym typeface="Calibri"/>
              </a:defRPr>
            </a:lvl8pPr>
            <a:lvl9pPr marR="0" lvl="8" algn="l" rtl="0">
              <a:lnSpc>
                <a:spcPct val="90000"/>
              </a:lnSpc>
              <a:spcBef>
                <a:spcPts val="400"/>
              </a:spcBef>
              <a:spcAft>
                <a:spcPts val="0"/>
              </a:spcAft>
              <a:buClr>
                <a:schemeClr val="dk1"/>
              </a:buClr>
              <a:buSzPts val="1500"/>
              <a:buFont typeface="Arial"/>
              <a:buNone/>
              <a:defRPr sz="1500" b="0" i="0" u="none" strike="noStrike" cap="none">
                <a:solidFill>
                  <a:schemeClr val="dk1"/>
                </a:solidFill>
                <a:latin typeface="Calibri"/>
                <a:ea typeface="Calibri"/>
                <a:cs typeface="Calibri"/>
                <a:sym typeface="Calibri"/>
              </a:defRPr>
            </a:lvl9pPr>
          </a:lstStyle>
          <a:p>
            <a:endParaRPr/>
          </a:p>
        </p:txBody>
      </p:sp>
      <p:sp>
        <p:nvSpPr>
          <p:cNvPr id="109" name="Google Shape;109;p22"/>
          <p:cNvSpPr txBox="1">
            <a:spLocks noGrp="1"/>
          </p:cNvSpPr>
          <p:nvPr>
            <p:ph type="body" idx="1"/>
          </p:nvPr>
        </p:nvSpPr>
        <p:spPr>
          <a:xfrm>
            <a:off x="629841" y="1543050"/>
            <a:ext cx="2949178" cy="2858691"/>
          </a:xfrm>
          <a:prstGeom prst="rect">
            <a:avLst/>
          </a:prstGeom>
          <a:noFill/>
          <a:ln>
            <a:noFill/>
          </a:ln>
        </p:spPr>
        <p:txBody>
          <a:bodyPr spcFirstLastPara="1" wrap="square" lIns="68575" tIns="34275" rIns="68575" bIns="34275" anchor="t" anchorCtr="0">
            <a:normAutofit/>
          </a:bodyPr>
          <a:lstStyle>
            <a:lvl1pPr marL="457200" lvl="0" indent="-228600" algn="l">
              <a:lnSpc>
                <a:spcPct val="90000"/>
              </a:lnSpc>
              <a:spcBef>
                <a:spcPts val="800"/>
              </a:spcBef>
              <a:spcAft>
                <a:spcPts val="0"/>
              </a:spcAft>
              <a:buClr>
                <a:schemeClr val="dk1"/>
              </a:buClr>
              <a:buSzPts val="1200"/>
              <a:buNone/>
              <a:defRPr sz="1200"/>
            </a:lvl1pPr>
            <a:lvl2pPr marL="914400" lvl="1" indent="-228600" algn="l">
              <a:lnSpc>
                <a:spcPct val="90000"/>
              </a:lnSpc>
              <a:spcBef>
                <a:spcPts val="400"/>
              </a:spcBef>
              <a:spcAft>
                <a:spcPts val="0"/>
              </a:spcAft>
              <a:buClr>
                <a:schemeClr val="dk1"/>
              </a:buClr>
              <a:buSzPts val="1100"/>
              <a:buNone/>
              <a:defRPr sz="1100"/>
            </a:lvl2pPr>
            <a:lvl3pPr marL="1371600" lvl="2" indent="-228600" algn="l">
              <a:lnSpc>
                <a:spcPct val="90000"/>
              </a:lnSpc>
              <a:spcBef>
                <a:spcPts val="400"/>
              </a:spcBef>
              <a:spcAft>
                <a:spcPts val="0"/>
              </a:spcAft>
              <a:buClr>
                <a:schemeClr val="dk1"/>
              </a:buClr>
              <a:buSzPts val="900"/>
              <a:buNone/>
              <a:defRPr sz="900"/>
            </a:lvl3pPr>
            <a:lvl4pPr marL="1828800" lvl="3" indent="-228600" algn="l">
              <a:lnSpc>
                <a:spcPct val="90000"/>
              </a:lnSpc>
              <a:spcBef>
                <a:spcPts val="400"/>
              </a:spcBef>
              <a:spcAft>
                <a:spcPts val="0"/>
              </a:spcAft>
              <a:buClr>
                <a:schemeClr val="dk1"/>
              </a:buClr>
              <a:buSzPts val="800"/>
              <a:buNone/>
              <a:defRPr sz="800"/>
            </a:lvl4pPr>
            <a:lvl5pPr marL="2286000" lvl="4" indent="-228600" algn="l">
              <a:lnSpc>
                <a:spcPct val="90000"/>
              </a:lnSpc>
              <a:spcBef>
                <a:spcPts val="400"/>
              </a:spcBef>
              <a:spcAft>
                <a:spcPts val="0"/>
              </a:spcAft>
              <a:buClr>
                <a:schemeClr val="dk1"/>
              </a:buClr>
              <a:buSzPts val="800"/>
              <a:buNone/>
              <a:defRPr sz="800"/>
            </a:lvl5pPr>
            <a:lvl6pPr marL="2743200" lvl="5" indent="-228600" algn="l">
              <a:lnSpc>
                <a:spcPct val="90000"/>
              </a:lnSpc>
              <a:spcBef>
                <a:spcPts val="400"/>
              </a:spcBef>
              <a:spcAft>
                <a:spcPts val="0"/>
              </a:spcAft>
              <a:buClr>
                <a:schemeClr val="dk1"/>
              </a:buClr>
              <a:buSzPts val="800"/>
              <a:buNone/>
              <a:defRPr sz="800"/>
            </a:lvl6pPr>
            <a:lvl7pPr marL="3200400" lvl="6" indent="-228600" algn="l">
              <a:lnSpc>
                <a:spcPct val="90000"/>
              </a:lnSpc>
              <a:spcBef>
                <a:spcPts val="400"/>
              </a:spcBef>
              <a:spcAft>
                <a:spcPts val="0"/>
              </a:spcAft>
              <a:buClr>
                <a:schemeClr val="dk1"/>
              </a:buClr>
              <a:buSzPts val="800"/>
              <a:buNone/>
              <a:defRPr sz="800"/>
            </a:lvl7pPr>
            <a:lvl8pPr marL="3657600" lvl="7" indent="-228600" algn="l">
              <a:lnSpc>
                <a:spcPct val="90000"/>
              </a:lnSpc>
              <a:spcBef>
                <a:spcPts val="400"/>
              </a:spcBef>
              <a:spcAft>
                <a:spcPts val="0"/>
              </a:spcAft>
              <a:buClr>
                <a:schemeClr val="dk1"/>
              </a:buClr>
              <a:buSzPts val="800"/>
              <a:buNone/>
              <a:defRPr sz="800"/>
            </a:lvl8pPr>
            <a:lvl9pPr marL="4114800" lvl="8" indent="-228600" algn="l">
              <a:lnSpc>
                <a:spcPct val="90000"/>
              </a:lnSpc>
              <a:spcBef>
                <a:spcPts val="400"/>
              </a:spcBef>
              <a:spcAft>
                <a:spcPts val="0"/>
              </a:spcAft>
              <a:buClr>
                <a:schemeClr val="dk1"/>
              </a:buClr>
              <a:buSzPts val="800"/>
              <a:buNone/>
              <a:defRPr sz="800"/>
            </a:lvl9pPr>
          </a:lstStyle>
          <a:p>
            <a:endParaRPr/>
          </a:p>
        </p:txBody>
      </p:sp>
      <p:sp>
        <p:nvSpPr>
          <p:cNvPr id="110" name="Google Shape;110;p22"/>
          <p:cNvSpPr txBox="1">
            <a:spLocks noGrp="1"/>
          </p:cNvSpPr>
          <p:nvPr>
            <p:ph type="dt" idx="10"/>
          </p:nvPr>
        </p:nvSpPr>
        <p:spPr>
          <a:xfrm>
            <a:off x="628650" y="4767263"/>
            <a:ext cx="2057400" cy="273844"/>
          </a:xfrm>
          <a:prstGeom prst="rect">
            <a:avLst/>
          </a:prstGeom>
          <a:noFill/>
          <a:ln>
            <a:noFill/>
          </a:ln>
        </p:spPr>
        <p:txBody>
          <a:bodyPr spcFirstLastPara="1" wrap="square" lIns="68575" tIns="34275" rIns="68575" bIns="34275" anchor="ctr" anchorCtr="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111" name="Google Shape;111;p22"/>
          <p:cNvSpPr txBox="1">
            <a:spLocks noGrp="1"/>
          </p:cNvSpPr>
          <p:nvPr>
            <p:ph type="ftr" idx="11"/>
          </p:nvPr>
        </p:nvSpPr>
        <p:spPr>
          <a:xfrm>
            <a:off x="3028950" y="4767263"/>
            <a:ext cx="3086100" cy="273844"/>
          </a:xfrm>
          <a:prstGeom prst="rect">
            <a:avLst/>
          </a:prstGeom>
          <a:noFill/>
          <a:ln>
            <a:noFill/>
          </a:ln>
        </p:spPr>
        <p:txBody>
          <a:bodyPr spcFirstLastPara="1" wrap="square" lIns="68575" tIns="34275" rIns="68575" bIns="34275" anchor="ctr" anchorCtr="0">
            <a:noAutofit/>
          </a:bodyPr>
          <a:lstStyle>
            <a:lvl1pPr lvl="0" algn="ctr">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112" name="Google Shape;112;p22"/>
          <p:cNvSpPr txBox="1">
            <a:spLocks noGrp="1"/>
          </p:cNvSpPr>
          <p:nvPr>
            <p:ph type="sldNum" idx="12"/>
          </p:nvPr>
        </p:nvSpPr>
        <p:spPr>
          <a:xfrm>
            <a:off x="6457950" y="4767263"/>
            <a:ext cx="2057400" cy="273844"/>
          </a:xfrm>
          <a:prstGeom prst="rect">
            <a:avLst/>
          </a:prstGeom>
          <a:noFill/>
          <a:ln>
            <a:noFill/>
          </a:ln>
        </p:spPr>
        <p:txBody>
          <a:bodyPr spcFirstLastPara="1" wrap="square" lIns="68575" tIns="34275" rIns="68575" bIns="34275"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113"/>
        <p:cNvGrpSpPr/>
        <p:nvPr/>
      </p:nvGrpSpPr>
      <p:grpSpPr>
        <a:xfrm>
          <a:off x="0" y="0"/>
          <a:ext cx="0" cy="0"/>
          <a:chOff x="0" y="0"/>
          <a:chExt cx="0" cy="0"/>
        </a:xfrm>
      </p:grpSpPr>
      <p:sp>
        <p:nvSpPr>
          <p:cNvPr id="114" name="Google Shape;114;p23"/>
          <p:cNvSpPr txBox="1">
            <a:spLocks noGrp="1"/>
          </p:cNvSpPr>
          <p:nvPr>
            <p:ph type="title"/>
          </p:nvPr>
        </p:nvSpPr>
        <p:spPr>
          <a:xfrm>
            <a:off x="628650" y="273844"/>
            <a:ext cx="7886700" cy="994172"/>
          </a:xfrm>
          <a:prstGeom prst="rect">
            <a:avLst/>
          </a:prstGeom>
          <a:noFill/>
          <a:ln>
            <a:noFill/>
          </a:ln>
        </p:spPr>
        <p:txBody>
          <a:bodyPr spcFirstLastPara="1" wrap="square" lIns="68575" tIns="34275" rIns="68575" bIns="34275" anchor="ctr" anchorCtr="0">
            <a:normAutofit/>
          </a:bodyPr>
          <a:lstStyle>
            <a:lvl1pPr lvl="0" algn="l">
              <a:lnSpc>
                <a:spcPct val="90000"/>
              </a:lnSpc>
              <a:spcBef>
                <a:spcPts val="0"/>
              </a:spcBef>
              <a:spcAft>
                <a:spcPts val="0"/>
              </a:spcAft>
              <a:buClr>
                <a:schemeClr val="dk1"/>
              </a:buClr>
              <a:buSzPts val="1400"/>
              <a:buNone/>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a:endParaRPr/>
          </a:p>
        </p:txBody>
      </p:sp>
      <p:sp>
        <p:nvSpPr>
          <p:cNvPr id="115" name="Google Shape;115;p23"/>
          <p:cNvSpPr txBox="1">
            <a:spLocks noGrp="1"/>
          </p:cNvSpPr>
          <p:nvPr>
            <p:ph type="body" idx="1"/>
          </p:nvPr>
        </p:nvSpPr>
        <p:spPr>
          <a:xfrm rot="5400000">
            <a:off x="2940248" y="-942379"/>
            <a:ext cx="3263504" cy="7886700"/>
          </a:xfrm>
          <a:prstGeom prst="rect">
            <a:avLst/>
          </a:prstGeom>
          <a:noFill/>
          <a:ln>
            <a:noFill/>
          </a:ln>
        </p:spPr>
        <p:txBody>
          <a:bodyPr spcFirstLastPara="1" wrap="square" lIns="68575" tIns="34275" rIns="68575" bIns="34275" anchor="t" anchorCtr="0">
            <a:normAutofit/>
          </a:bodyPr>
          <a:lstStyle>
            <a:lvl1pPr marL="457200" lvl="0" indent="-317500" algn="l">
              <a:lnSpc>
                <a:spcPct val="90000"/>
              </a:lnSpc>
              <a:spcBef>
                <a:spcPts val="800"/>
              </a:spcBef>
              <a:spcAft>
                <a:spcPts val="0"/>
              </a:spcAft>
              <a:buClr>
                <a:schemeClr val="dk1"/>
              </a:buClr>
              <a:buSzPts val="1400"/>
              <a:buChar char="•"/>
              <a:defRPr/>
            </a:lvl1pPr>
            <a:lvl2pPr marL="914400" lvl="1" indent="-317500" algn="l">
              <a:lnSpc>
                <a:spcPct val="90000"/>
              </a:lnSpc>
              <a:spcBef>
                <a:spcPts val="400"/>
              </a:spcBef>
              <a:spcAft>
                <a:spcPts val="0"/>
              </a:spcAft>
              <a:buClr>
                <a:schemeClr val="dk1"/>
              </a:buClr>
              <a:buSzPts val="1400"/>
              <a:buChar char="•"/>
              <a:defRPr/>
            </a:lvl2pPr>
            <a:lvl3pPr marL="1371600" lvl="2" indent="-317500" algn="l">
              <a:lnSpc>
                <a:spcPct val="90000"/>
              </a:lnSpc>
              <a:spcBef>
                <a:spcPts val="400"/>
              </a:spcBef>
              <a:spcAft>
                <a:spcPts val="0"/>
              </a:spcAft>
              <a:buClr>
                <a:schemeClr val="dk1"/>
              </a:buClr>
              <a:buSzPts val="1400"/>
              <a:buChar char="•"/>
              <a:defRPr/>
            </a:lvl3pPr>
            <a:lvl4pPr marL="1828800" lvl="3" indent="-317500" algn="l">
              <a:lnSpc>
                <a:spcPct val="90000"/>
              </a:lnSpc>
              <a:spcBef>
                <a:spcPts val="400"/>
              </a:spcBef>
              <a:spcAft>
                <a:spcPts val="0"/>
              </a:spcAft>
              <a:buClr>
                <a:schemeClr val="dk1"/>
              </a:buClr>
              <a:buSzPts val="1400"/>
              <a:buChar char="•"/>
              <a:defRPr/>
            </a:lvl4pPr>
            <a:lvl5pPr marL="2286000" lvl="4" indent="-317500" algn="l">
              <a:lnSpc>
                <a:spcPct val="90000"/>
              </a:lnSpc>
              <a:spcBef>
                <a:spcPts val="400"/>
              </a:spcBef>
              <a:spcAft>
                <a:spcPts val="0"/>
              </a:spcAft>
              <a:buClr>
                <a:schemeClr val="dk1"/>
              </a:buClr>
              <a:buSzPts val="1400"/>
              <a:buChar char="•"/>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116" name="Google Shape;116;p23"/>
          <p:cNvSpPr txBox="1">
            <a:spLocks noGrp="1"/>
          </p:cNvSpPr>
          <p:nvPr>
            <p:ph type="dt" idx="10"/>
          </p:nvPr>
        </p:nvSpPr>
        <p:spPr>
          <a:xfrm>
            <a:off x="628650" y="4767263"/>
            <a:ext cx="2057400" cy="273844"/>
          </a:xfrm>
          <a:prstGeom prst="rect">
            <a:avLst/>
          </a:prstGeom>
          <a:noFill/>
          <a:ln>
            <a:noFill/>
          </a:ln>
        </p:spPr>
        <p:txBody>
          <a:bodyPr spcFirstLastPara="1" wrap="square" lIns="68575" tIns="34275" rIns="68575" bIns="34275" anchor="ctr" anchorCtr="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117" name="Google Shape;117;p23"/>
          <p:cNvSpPr txBox="1">
            <a:spLocks noGrp="1"/>
          </p:cNvSpPr>
          <p:nvPr>
            <p:ph type="ftr" idx="11"/>
          </p:nvPr>
        </p:nvSpPr>
        <p:spPr>
          <a:xfrm>
            <a:off x="3028950" y="4767263"/>
            <a:ext cx="3086100" cy="273844"/>
          </a:xfrm>
          <a:prstGeom prst="rect">
            <a:avLst/>
          </a:prstGeom>
          <a:noFill/>
          <a:ln>
            <a:noFill/>
          </a:ln>
        </p:spPr>
        <p:txBody>
          <a:bodyPr spcFirstLastPara="1" wrap="square" lIns="68575" tIns="34275" rIns="68575" bIns="34275" anchor="ctr" anchorCtr="0">
            <a:noAutofit/>
          </a:bodyPr>
          <a:lstStyle>
            <a:lvl1pPr lvl="0" algn="ctr">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118" name="Google Shape;118;p23"/>
          <p:cNvSpPr txBox="1">
            <a:spLocks noGrp="1"/>
          </p:cNvSpPr>
          <p:nvPr>
            <p:ph type="sldNum" idx="12"/>
          </p:nvPr>
        </p:nvSpPr>
        <p:spPr>
          <a:xfrm>
            <a:off x="6457950" y="4767263"/>
            <a:ext cx="2057400" cy="273844"/>
          </a:xfrm>
          <a:prstGeom prst="rect">
            <a:avLst/>
          </a:prstGeom>
          <a:noFill/>
          <a:ln>
            <a:noFill/>
          </a:ln>
        </p:spPr>
        <p:txBody>
          <a:bodyPr spcFirstLastPara="1" wrap="square" lIns="68575" tIns="34275" rIns="68575" bIns="34275"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119"/>
        <p:cNvGrpSpPr/>
        <p:nvPr/>
      </p:nvGrpSpPr>
      <p:grpSpPr>
        <a:xfrm>
          <a:off x="0" y="0"/>
          <a:ext cx="0" cy="0"/>
          <a:chOff x="0" y="0"/>
          <a:chExt cx="0" cy="0"/>
        </a:xfrm>
      </p:grpSpPr>
      <p:sp>
        <p:nvSpPr>
          <p:cNvPr id="120" name="Google Shape;120;p24"/>
          <p:cNvSpPr txBox="1">
            <a:spLocks noGrp="1"/>
          </p:cNvSpPr>
          <p:nvPr>
            <p:ph type="title"/>
          </p:nvPr>
        </p:nvSpPr>
        <p:spPr>
          <a:xfrm rot="5400000">
            <a:off x="5350073" y="1467446"/>
            <a:ext cx="4358879" cy="1971675"/>
          </a:xfrm>
          <a:prstGeom prst="rect">
            <a:avLst/>
          </a:prstGeom>
          <a:noFill/>
          <a:ln>
            <a:noFill/>
          </a:ln>
        </p:spPr>
        <p:txBody>
          <a:bodyPr spcFirstLastPara="1" wrap="square" lIns="68575" tIns="34275" rIns="68575" bIns="34275" anchor="ctr" anchorCtr="0">
            <a:normAutofit/>
          </a:bodyPr>
          <a:lstStyle>
            <a:lvl1pPr lvl="0" algn="l">
              <a:lnSpc>
                <a:spcPct val="90000"/>
              </a:lnSpc>
              <a:spcBef>
                <a:spcPts val="0"/>
              </a:spcBef>
              <a:spcAft>
                <a:spcPts val="0"/>
              </a:spcAft>
              <a:buClr>
                <a:schemeClr val="dk1"/>
              </a:buClr>
              <a:buSzPts val="1400"/>
              <a:buNone/>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a:endParaRPr/>
          </a:p>
        </p:txBody>
      </p:sp>
      <p:sp>
        <p:nvSpPr>
          <p:cNvPr id="121" name="Google Shape;121;p24"/>
          <p:cNvSpPr txBox="1">
            <a:spLocks noGrp="1"/>
          </p:cNvSpPr>
          <p:nvPr>
            <p:ph type="body" idx="1"/>
          </p:nvPr>
        </p:nvSpPr>
        <p:spPr>
          <a:xfrm rot="5400000">
            <a:off x="1349573" y="-447079"/>
            <a:ext cx="4358879" cy="5800725"/>
          </a:xfrm>
          <a:prstGeom prst="rect">
            <a:avLst/>
          </a:prstGeom>
          <a:noFill/>
          <a:ln>
            <a:noFill/>
          </a:ln>
        </p:spPr>
        <p:txBody>
          <a:bodyPr spcFirstLastPara="1" wrap="square" lIns="68575" tIns="34275" rIns="68575" bIns="34275" anchor="t" anchorCtr="0">
            <a:normAutofit/>
          </a:bodyPr>
          <a:lstStyle>
            <a:lvl1pPr marL="457200" lvl="0" indent="-317500" algn="l">
              <a:lnSpc>
                <a:spcPct val="90000"/>
              </a:lnSpc>
              <a:spcBef>
                <a:spcPts val="800"/>
              </a:spcBef>
              <a:spcAft>
                <a:spcPts val="0"/>
              </a:spcAft>
              <a:buClr>
                <a:schemeClr val="dk1"/>
              </a:buClr>
              <a:buSzPts val="1400"/>
              <a:buChar char="•"/>
              <a:defRPr/>
            </a:lvl1pPr>
            <a:lvl2pPr marL="914400" lvl="1" indent="-317500" algn="l">
              <a:lnSpc>
                <a:spcPct val="90000"/>
              </a:lnSpc>
              <a:spcBef>
                <a:spcPts val="400"/>
              </a:spcBef>
              <a:spcAft>
                <a:spcPts val="0"/>
              </a:spcAft>
              <a:buClr>
                <a:schemeClr val="dk1"/>
              </a:buClr>
              <a:buSzPts val="1400"/>
              <a:buChar char="•"/>
              <a:defRPr/>
            </a:lvl2pPr>
            <a:lvl3pPr marL="1371600" lvl="2" indent="-317500" algn="l">
              <a:lnSpc>
                <a:spcPct val="90000"/>
              </a:lnSpc>
              <a:spcBef>
                <a:spcPts val="400"/>
              </a:spcBef>
              <a:spcAft>
                <a:spcPts val="0"/>
              </a:spcAft>
              <a:buClr>
                <a:schemeClr val="dk1"/>
              </a:buClr>
              <a:buSzPts val="1400"/>
              <a:buChar char="•"/>
              <a:defRPr/>
            </a:lvl3pPr>
            <a:lvl4pPr marL="1828800" lvl="3" indent="-317500" algn="l">
              <a:lnSpc>
                <a:spcPct val="90000"/>
              </a:lnSpc>
              <a:spcBef>
                <a:spcPts val="400"/>
              </a:spcBef>
              <a:spcAft>
                <a:spcPts val="0"/>
              </a:spcAft>
              <a:buClr>
                <a:schemeClr val="dk1"/>
              </a:buClr>
              <a:buSzPts val="1400"/>
              <a:buChar char="•"/>
              <a:defRPr/>
            </a:lvl4pPr>
            <a:lvl5pPr marL="2286000" lvl="4" indent="-317500" algn="l">
              <a:lnSpc>
                <a:spcPct val="90000"/>
              </a:lnSpc>
              <a:spcBef>
                <a:spcPts val="400"/>
              </a:spcBef>
              <a:spcAft>
                <a:spcPts val="0"/>
              </a:spcAft>
              <a:buClr>
                <a:schemeClr val="dk1"/>
              </a:buClr>
              <a:buSzPts val="1400"/>
              <a:buChar char="•"/>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122" name="Google Shape;122;p24"/>
          <p:cNvSpPr txBox="1">
            <a:spLocks noGrp="1"/>
          </p:cNvSpPr>
          <p:nvPr>
            <p:ph type="dt" idx="10"/>
          </p:nvPr>
        </p:nvSpPr>
        <p:spPr>
          <a:xfrm>
            <a:off x="628650" y="4767263"/>
            <a:ext cx="2057400" cy="273844"/>
          </a:xfrm>
          <a:prstGeom prst="rect">
            <a:avLst/>
          </a:prstGeom>
          <a:noFill/>
          <a:ln>
            <a:noFill/>
          </a:ln>
        </p:spPr>
        <p:txBody>
          <a:bodyPr spcFirstLastPara="1" wrap="square" lIns="68575" tIns="34275" rIns="68575" bIns="34275" anchor="ctr" anchorCtr="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123" name="Google Shape;123;p24"/>
          <p:cNvSpPr txBox="1">
            <a:spLocks noGrp="1"/>
          </p:cNvSpPr>
          <p:nvPr>
            <p:ph type="ftr" idx="11"/>
          </p:nvPr>
        </p:nvSpPr>
        <p:spPr>
          <a:xfrm>
            <a:off x="3028950" y="4767263"/>
            <a:ext cx="3086100" cy="273844"/>
          </a:xfrm>
          <a:prstGeom prst="rect">
            <a:avLst/>
          </a:prstGeom>
          <a:noFill/>
          <a:ln>
            <a:noFill/>
          </a:ln>
        </p:spPr>
        <p:txBody>
          <a:bodyPr spcFirstLastPara="1" wrap="square" lIns="68575" tIns="34275" rIns="68575" bIns="34275" anchor="ctr" anchorCtr="0">
            <a:noAutofit/>
          </a:bodyPr>
          <a:lstStyle>
            <a:lvl1pPr lvl="0" algn="ctr">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124" name="Google Shape;124;p24"/>
          <p:cNvSpPr txBox="1">
            <a:spLocks noGrp="1"/>
          </p:cNvSpPr>
          <p:nvPr>
            <p:ph type="sldNum" idx="12"/>
          </p:nvPr>
        </p:nvSpPr>
        <p:spPr>
          <a:xfrm>
            <a:off x="6457950" y="4767263"/>
            <a:ext cx="2057400" cy="273844"/>
          </a:xfrm>
          <a:prstGeom prst="rect">
            <a:avLst/>
          </a:prstGeom>
          <a:noFill/>
          <a:ln>
            <a:noFill/>
          </a:ln>
        </p:spPr>
        <p:txBody>
          <a:bodyPr spcFirstLastPara="1" wrap="square" lIns="68575" tIns="34275" rIns="68575" bIns="34275"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19" name="Google Shape;1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rm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rmAutofit/>
          </a:bodyPr>
          <a:lstStyle>
            <a:lvl1pPr marL="457200" lvl="0" indent="-22860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pt-BR"/>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0"/>
              </a:spcBef>
              <a:spcAft>
                <a:spcPts val="0"/>
              </a:spcAft>
              <a:buClr>
                <a:schemeClr val="dk2"/>
              </a:buClr>
              <a:buSzPts val="1400"/>
              <a:buChar char="○"/>
              <a:defRPr>
                <a:solidFill>
                  <a:schemeClr val="dk2"/>
                </a:solidFill>
              </a:defRPr>
            </a:lvl2pPr>
            <a:lvl3pPr marL="1371600" lvl="2" indent="-317500">
              <a:lnSpc>
                <a:spcPct val="115000"/>
              </a:lnSpc>
              <a:spcBef>
                <a:spcPts val="0"/>
              </a:spcBef>
              <a:spcAft>
                <a:spcPts val="0"/>
              </a:spcAft>
              <a:buClr>
                <a:schemeClr val="dk2"/>
              </a:buClr>
              <a:buSzPts val="1400"/>
              <a:buChar char="■"/>
              <a:defRPr>
                <a:solidFill>
                  <a:schemeClr val="dk2"/>
                </a:solidFill>
              </a:defRPr>
            </a:lvl3pPr>
            <a:lvl4pPr marL="1828800" lvl="3" indent="-317500">
              <a:lnSpc>
                <a:spcPct val="115000"/>
              </a:lnSpc>
              <a:spcBef>
                <a:spcPts val="0"/>
              </a:spcBef>
              <a:spcAft>
                <a:spcPts val="0"/>
              </a:spcAft>
              <a:buClr>
                <a:schemeClr val="dk2"/>
              </a:buClr>
              <a:buSzPts val="1400"/>
              <a:buChar char="●"/>
              <a:defRPr>
                <a:solidFill>
                  <a:schemeClr val="dk2"/>
                </a:solidFill>
              </a:defRPr>
            </a:lvl4pPr>
            <a:lvl5pPr marL="2286000" lvl="4" indent="-317500">
              <a:lnSpc>
                <a:spcPct val="115000"/>
              </a:lnSpc>
              <a:spcBef>
                <a:spcPts val="0"/>
              </a:spcBef>
              <a:spcAft>
                <a:spcPts val="0"/>
              </a:spcAft>
              <a:buClr>
                <a:schemeClr val="dk2"/>
              </a:buClr>
              <a:buSzPts val="1400"/>
              <a:buChar char="○"/>
              <a:defRPr>
                <a:solidFill>
                  <a:schemeClr val="dk2"/>
                </a:solidFill>
              </a:defRPr>
            </a:lvl5pPr>
            <a:lvl6pPr marL="2743200" lvl="5" indent="-317500">
              <a:lnSpc>
                <a:spcPct val="115000"/>
              </a:lnSpc>
              <a:spcBef>
                <a:spcPts val="0"/>
              </a:spcBef>
              <a:spcAft>
                <a:spcPts val="0"/>
              </a:spcAft>
              <a:buClr>
                <a:schemeClr val="dk2"/>
              </a:buClr>
              <a:buSzPts val="1400"/>
              <a:buChar char="■"/>
              <a:defRPr>
                <a:solidFill>
                  <a:schemeClr val="dk2"/>
                </a:solidFill>
              </a:defRPr>
            </a:lvl6pPr>
            <a:lvl7pPr marL="3200400" lvl="6" indent="-317500">
              <a:lnSpc>
                <a:spcPct val="115000"/>
              </a:lnSpc>
              <a:spcBef>
                <a:spcPts val="0"/>
              </a:spcBef>
              <a:spcAft>
                <a:spcPts val="0"/>
              </a:spcAft>
              <a:buClr>
                <a:schemeClr val="dk2"/>
              </a:buClr>
              <a:buSzPts val="1400"/>
              <a:buChar char="●"/>
              <a:defRPr>
                <a:solidFill>
                  <a:schemeClr val="dk2"/>
                </a:solidFill>
              </a:defRPr>
            </a:lvl7pPr>
            <a:lvl8pPr marL="3657600" lvl="7" indent="-317500">
              <a:lnSpc>
                <a:spcPct val="115000"/>
              </a:lnSpc>
              <a:spcBef>
                <a:spcPts val="0"/>
              </a:spcBef>
              <a:spcAft>
                <a:spcPts val="0"/>
              </a:spcAft>
              <a:buClr>
                <a:schemeClr val="dk2"/>
              </a:buClr>
              <a:buSzPts val="1400"/>
              <a:buChar char="○"/>
              <a:defRPr>
                <a:solidFill>
                  <a:schemeClr val="dk2"/>
                </a:solidFill>
              </a:defRPr>
            </a:lvl8pPr>
            <a:lvl9pPr marL="4114800" lvl="8" indent="-317500">
              <a:lnSpc>
                <a:spcPct val="115000"/>
              </a:lnSpc>
              <a:spcBef>
                <a:spcPts val="0"/>
              </a:spcBef>
              <a:spcAft>
                <a:spcPts val="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pt-BR"/>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0"/>
        <p:cNvGrpSpPr/>
        <p:nvPr/>
      </p:nvGrpSpPr>
      <p:grpSpPr>
        <a:xfrm>
          <a:off x="0" y="0"/>
          <a:ext cx="0" cy="0"/>
          <a:chOff x="0" y="0"/>
          <a:chExt cx="0" cy="0"/>
        </a:xfrm>
      </p:grpSpPr>
      <p:sp>
        <p:nvSpPr>
          <p:cNvPr id="51" name="Google Shape;51;p13"/>
          <p:cNvSpPr txBox="1">
            <a:spLocks noGrp="1"/>
          </p:cNvSpPr>
          <p:nvPr>
            <p:ph type="title"/>
          </p:nvPr>
        </p:nvSpPr>
        <p:spPr>
          <a:xfrm>
            <a:off x="628650" y="273844"/>
            <a:ext cx="7886700" cy="994172"/>
          </a:xfrm>
          <a:prstGeom prst="rect">
            <a:avLst/>
          </a:prstGeom>
          <a:noFill/>
          <a:ln>
            <a:noFill/>
          </a:ln>
        </p:spPr>
        <p:txBody>
          <a:bodyPr spcFirstLastPara="1" wrap="square" lIns="68575" tIns="34275" rIns="68575" bIns="34275" anchor="ctr" anchorCtr="0">
            <a:normAutofit/>
          </a:bodyPr>
          <a:lstStyle>
            <a:lvl1pPr marR="0" lvl="0" algn="l" rtl="0">
              <a:lnSpc>
                <a:spcPct val="90000"/>
              </a:lnSpc>
              <a:spcBef>
                <a:spcPts val="0"/>
              </a:spcBef>
              <a:spcAft>
                <a:spcPts val="0"/>
              </a:spcAft>
              <a:buClr>
                <a:schemeClr val="dk1"/>
              </a:buClr>
              <a:buSzPts val="3300"/>
              <a:buFont typeface="Calibri"/>
              <a:buNone/>
              <a:defRPr sz="3300" b="0" i="0" u="none" strike="noStrike" cap="non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a:endParaRPr/>
          </a:p>
        </p:txBody>
      </p:sp>
      <p:sp>
        <p:nvSpPr>
          <p:cNvPr id="52" name="Google Shape;52;p13"/>
          <p:cNvSpPr txBox="1">
            <a:spLocks noGrp="1"/>
          </p:cNvSpPr>
          <p:nvPr>
            <p:ph type="body" idx="1"/>
          </p:nvPr>
        </p:nvSpPr>
        <p:spPr>
          <a:xfrm>
            <a:off x="628650" y="1369219"/>
            <a:ext cx="7886700" cy="3263504"/>
          </a:xfrm>
          <a:prstGeom prst="rect">
            <a:avLst/>
          </a:prstGeom>
          <a:noFill/>
          <a:ln>
            <a:noFill/>
          </a:ln>
        </p:spPr>
        <p:txBody>
          <a:bodyPr spcFirstLastPara="1" wrap="square" lIns="68575" tIns="34275" rIns="68575" bIns="34275" anchor="t" anchorCtr="0">
            <a:normAutofit/>
          </a:bodyPr>
          <a:lstStyle>
            <a:lvl1pPr marL="457200" marR="0" lvl="0" indent="-361950" algn="l" rtl="0">
              <a:lnSpc>
                <a:spcPct val="90000"/>
              </a:lnSpc>
              <a:spcBef>
                <a:spcPts val="800"/>
              </a:spcBef>
              <a:spcAft>
                <a:spcPts val="0"/>
              </a:spcAft>
              <a:buClr>
                <a:schemeClr val="dk1"/>
              </a:buClr>
              <a:buSzPts val="2100"/>
              <a:buFont typeface="Arial"/>
              <a:buChar char="•"/>
              <a:defRPr sz="2100" b="0" i="0" u="none" strike="noStrike" cap="none">
                <a:solidFill>
                  <a:schemeClr val="dk1"/>
                </a:solidFill>
                <a:latin typeface="Calibri"/>
                <a:ea typeface="Calibri"/>
                <a:cs typeface="Calibri"/>
                <a:sym typeface="Calibri"/>
              </a:defRPr>
            </a:lvl1pPr>
            <a:lvl2pPr marL="914400" marR="0" lvl="1" indent="-342900" algn="l" rtl="0">
              <a:lnSpc>
                <a:spcPct val="90000"/>
              </a:lnSpc>
              <a:spcBef>
                <a:spcPts val="4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2pPr>
            <a:lvl3pPr marL="1371600" marR="0" lvl="2" indent="-323850" algn="l" rtl="0">
              <a:lnSpc>
                <a:spcPct val="90000"/>
              </a:lnSpc>
              <a:spcBef>
                <a:spcPts val="400"/>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3pPr>
            <a:lvl4pPr marL="1828800" marR="0" lvl="3"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4pPr>
            <a:lvl5pPr marL="2286000" marR="0" lvl="4"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5pPr>
            <a:lvl6pPr marL="2743200" marR="0" lvl="5"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6pPr>
            <a:lvl7pPr marL="3200400" marR="0" lvl="6"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7pPr>
            <a:lvl8pPr marL="3657600" marR="0" lvl="7"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8pPr>
            <a:lvl9pPr marL="4114800" marR="0" lvl="8"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9pPr>
          </a:lstStyle>
          <a:p>
            <a:endParaRPr/>
          </a:p>
        </p:txBody>
      </p:sp>
      <p:sp>
        <p:nvSpPr>
          <p:cNvPr id="53" name="Google Shape;53;p13"/>
          <p:cNvSpPr txBox="1">
            <a:spLocks noGrp="1"/>
          </p:cNvSpPr>
          <p:nvPr>
            <p:ph type="dt" idx="10"/>
          </p:nvPr>
        </p:nvSpPr>
        <p:spPr>
          <a:xfrm>
            <a:off x="628650" y="4767263"/>
            <a:ext cx="2057400" cy="273844"/>
          </a:xfrm>
          <a:prstGeom prst="rect">
            <a:avLst/>
          </a:prstGeom>
          <a:noFill/>
          <a:ln>
            <a:noFill/>
          </a:ln>
        </p:spPr>
        <p:txBody>
          <a:bodyPr spcFirstLastPara="1" wrap="square" lIns="68575" tIns="34275" rIns="68575" bIns="34275" anchor="ctr" anchorCtr="0">
            <a:noAutofit/>
          </a:bodyPr>
          <a:lstStyle>
            <a:lvl1pPr marR="0" lvl="0" algn="l" rtl="0">
              <a:spcBef>
                <a:spcPts val="0"/>
              </a:spcBef>
              <a:spcAft>
                <a:spcPts val="0"/>
              </a:spcAft>
              <a:buSzPts val="1100"/>
              <a:buNone/>
              <a:defRPr sz="9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9pPr>
          </a:lstStyle>
          <a:p>
            <a:endParaRPr/>
          </a:p>
        </p:txBody>
      </p:sp>
      <p:sp>
        <p:nvSpPr>
          <p:cNvPr id="54" name="Google Shape;54;p13"/>
          <p:cNvSpPr txBox="1">
            <a:spLocks noGrp="1"/>
          </p:cNvSpPr>
          <p:nvPr>
            <p:ph type="ftr" idx="11"/>
          </p:nvPr>
        </p:nvSpPr>
        <p:spPr>
          <a:xfrm>
            <a:off x="3028950" y="4767263"/>
            <a:ext cx="3086100" cy="273844"/>
          </a:xfrm>
          <a:prstGeom prst="rect">
            <a:avLst/>
          </a:prstGeom>
          <a:noFill/>
          <a:ln>
            <a:noFill/>
          </a:ln>
        </p:spPr>
        <p:txBody>
          <a:bodyPr spcFirstLastPara="1" wrap="square" lIns="68575" tIns="34275" rIns="68575" bIns="34275" anchor="ctr" anchorCtr="0">
            <a:noAutofit/>
          </a:bodyPr>
          <a:lstStyle>
            <a:lvl1pPr marR="0" lvl="0" algn="ctr" rtl="0">
              <a:spcBef>
                <a:spcPts val="0"/>
              </a:spcBef>
              <a:spcAft>
                <a:spcPts val="0"/>
              </a:spcAft>
              <a:buSzPts val="1100"/>
              <a:buNone/>
              <a:defRPr sz="9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9pPr>
          </a:lstStyle>
          <a:p>
            <a:endParaRPr/>
          </a:p>
        </p:txBody>
      </p:sp>
      <p:sp>
        <p:nvSpPr>
          <p:cNvPr id="55" name="Google Shape;55;p13"/>
          <p:cNvSpPr txBox="1">
            <a:spLocks noGrp="1"/>
          </p:cNvSpPr>
          <p:nvPr>
            <p:ph type="sldNum" idx="12"/>
          </p:nvPr>
        </p:nvSpPr>
        <p:spPr>
          <a:xfrm>
            <a:off x="6457950" y="4767263"/>
            <a:ext cx="2057400" cy="273844"/>
          </a:xfrm>
          <a:prstGeom prst="rect">
            <a:avLst/>
          </a:prstGeom>
          <a:noFill/>
          <a:ln>
            <a:noFill/>
          </a:ln>
        </p:spPr>
        <p:txBody>
          <a:bodyPr spcFirstLastPara="1" wrap="square" lIns="68575" tIns="34275" rIns="68575" bIns="34275" anchor="ctr" anchorCtr="0">
            <a:noAutofit/>
          </a:bodyPr>
          <a:lstStyle>
            <a:lvl1pPr marL="0" marR="0" lvl="0" indent="0" algn="r" rtl="0">
              <a:spcBef>
                <a:spcPts val="0"/>
              </a:spcBef>
              <a:buNone/>
              <a:defRPr sz="900" b="0" i="0" u="none" strike="noStrike" cap="none">
                <a:solidFill>
                  <a:srgbClr val="888888"/>
                </a:solidFill>
                <a:latin typeface="Calibri"/>
                <a:ea typeface="Calibri"/>
                <a:cs typeface="Calibri"/>
                <a:sym typeface="Calibri"/>
              </a:defRPr>
            </a:lvl1pPr>
            <a:lvl2pPr marL="0" marR="0" lvl="1" indent="0" algn="r" rtl="0">
              <a:spcBef>
                <a:spcPts val="0"/>
              </a:spcBef>
              <a:buNone/>
              <a:defRPr sz="900" b="0" i="0" u="none" strike="noStrike" cap="none">
                <a:solidFill>
                  <a:srgbClr val="888888"/>
                </a:solidFill>
                <a:latin typeface="Calibri"/>
                <a:ea typeface="Calibri"/>
                <a:cs typeface="Calibri"/>
                <a:sym typeface="Calibri"/>
              </a:defRPr>
            </a:lvl2pPr>
            <a:lvl3pPr marL="0" marR="0" lvl="2" indent="0" algn="r" rtl="0">
              <a:spcBef>
                <a:spcPts val="0"/>
              </a:spcBef>
              <a:buNone/>
              <a:defRPr sz="900" b="0" i="0" u="none" strike="noStrike" cap="none">
                <a:solidFill>
                  <a:srgbClr val="888888"/>
                </a:solidFill>
                <a:latin typeface="Calibri"/>
                <a:ea typeface="Calibri"/>
                <a:cs typeface="Calibri"/>
                <a:sym typeface="Calibri"/>
              </a:defRPr>
            </a:lvl3pPr>
            <a:lvl4pPr marL="0" marR="0" lvl="3" indent="0" algn="r" rtl="0">
              <a:spcBef>
                <a:spcPts val="0"/>
              </a:spcBef>
              <a:buNone/>
              <a:defRPr sz="900" b="0" i="0" u="none" strike="noStrike" cap="none">
                <a:solidFill>
                  <a:srgbClr val="888888"/>
                </a:solidFill>
                <a:latin typeface="Calibri"/>
                <a:ea typeface="Calibri"/>
                <a:cs typeface="Calibri"/>
                <a:sym typeface="Calibri"/>
              </a:defRPr>
            </a:lvl4pPr>
            <a:lvl5pPr marL="0" marR="0" lvl="4" indent="0" algn="r" rtl="0">
              <a:spcBef>
                <a:spcPts val="0"/>
              </a:spcBef>
              <a:buNone/>
              <a:defRPr sz="900" b="0" i="0" u="none" strike="noStrike" cap="none">
                <a:solidFill>
                  <a:srgbClr val="888888"/>
                </a:solidFill>
                <a:latin typeface="Calibri"/>
                <a:ea typeface="Calibri"/>
                <a:cs typeface="Calibri"/>
                <a:sym typeface="Calibri"/>
              </a:defRPr>
            </a:lvl5pPr>
            <a:lvl6pPr marL="0" marR="0" lvl="5" indent="0" algn="r" rtl="0">
              <a:spcBef>
                <a:spcPts val="0"/>
              </a:spcBef>
              <a:buNone/>
              <a:defRPr sz="900" b="0" i="0" u="none" strike="noStrike" cap="none">
                <a:solidFill>
                  <a:srgbClr val="888888"/>
                </a:solidFill>
                <a:latin typeface="Calibri"/>
                <a:ea typeface="Calibri"/>
                <a:cs typeface="Calibri"/>
                <a:sym typeface="Calibri"/>
              </a:defRPr>
            </a:lvl6pPr>
            <a:lvl7pPr marL="0" marR="0" lvl="6" indent="0" algn="r" rtl="0">
              <a:spcBef>
                <a:spcPts val="0"/>
              </a:spcBef>
              <a:buNone/>
              <a:defRPr sz="900" b="0" i="0" u="none" strike="noStrike" cap="none">
                <a:solidFill>
                  <a:srgbClr val="888888"/>
                </a:solidFill>
                <a:latin typeface="Calibri"/>
                <a:ea typeface="Calibri"/>
                <a:cs typeface="Calibri"/>
                <a:sym typeface="Calibri"/>
              </a:defRPr>
            </a:lvl7pPr>
            <a:lvl8pPr marL="0" marR="0" lvl="7" indent="0" algn="r" rtl="0">
              <a:spcBef>
                <a:spcPts val="0"/>
              </a:spcBef>
              <a:buNone/>
              <a:defRPr sz="900" b="0" i="0" u="none" strike="noStrike" cap="none">
                <a:solidFill>
                  <a:srgbClr val="888888"/>
                </a:solidFill>
                <a:latin typeface="Calibri"/>
                <a:ea typeface="Calibri"/>
                <a:cs typeface="Calibri"/>
                <a:sym typeface="Calibri"/>
              </a:defRPr>
            </a:lvl8pPr>
            <a:lvl9pPr marL="0" marR="0" lvl="8" indent="0" algn="r" rtl="0">
              <a:spcBef>
                <a:spcPts val="0"/>
              </a:spcBef>
              <a:buNone/>
              <a:defRPr sz="9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pt-BR"/>
              <a:t>‹#›</a:t>
            </a:fld>
            <a:endParaRPr/>
          </a:p>
        </p:txBody>
      </p:sp>
    </p:spTree>
  </p:cSld>
  <p:clrMap bg1="lt1" tx1="dk1" bg2="dk2" tx2="lt2" accent1="accent1" accent2="accent2" accent3="accent3" accent4="accent4" accent5="accent5" accent6="accent6" hlink="hlink" folHlink="fol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8.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3" Target="../media/image10.jpeg" Type="http://schemas.openxmlformats.org/officeDocument/2006/relationships/image"/><Relationship Id="rId2" Target="../notesSlides/notesSlide12.xml" Type="http://schemas.openxmlformats.org/officeDocument/2006/relationships/notesSlide"/><Relationship Id="rId1" Target="../slideLayouts/slideLayout13.xml" Type="http://schemas.openxmlformats.org/officeDocument/2006/relationships/slideLayout"/><Relationship Id="rId4" Target="../media/image11.jpg" Type="http://schemas.openxmlformats.org/officeDocument/2006/relationships/image"/></Relationships>
</file>

<file path=ppt/slides/_rels/slide13.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3.xml"/><Relationship Id="rId1" Type="http://schemas.openxmlformats.org/officeDocument/2006/relationships/slideLayout" Target="../slideLayouts/slideLayout13.xml"/><Relationship Id="rId6" Type="http://schemas.openxmlformats.org/officeDocument/2006/relationships/image" Target="../media/image14.jpg"/><Relationship Id="rId5" Type="http://schemas.openxmlformats.org/officeDocument/2006/relationships/image" Target="../media/image11.jpg"/><Relationship Id="rId4" Type="http://schemas.openxmlformats.org/officeDocument/2006/relationships/image" Target="../media/image13.jp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3" Type="http://schemas.openxmlformats.org/officeDocument/2006/relationships/image" Target="../media/image15.png"/><Relationship Id="rId7" Type="http://schemas.openxmlformats.org/officeDocument/2006/relationships/image" Target="../media/image17.png"/><Relationship Id="rId2" Type="http://schemas.openxmlformats.org/officeDocument/2006/relationships/notesSlide" Target="../notesSlides/notesSlide16.xml"/><Relationship Id="rId1" Type="http://schemas.openxmlformats.org/officeDocument/2006/relationships/slideLayout" Target="../slideLayouts/slideLayout18.xml"/><Relationship Id="rId6" Type="http://schemas.openxmlformats.org/officeDocument/2006/relationships/hyperlink" Target="https://upmetrics.co/call-to-downloadt?utm_source=company-profile-templates&amp;utm_medium=get-free-demo&amp;utm_campaign=download" TargetMode="External"/><Relationship Id="rId5" Type="http://schemas.openxmlformats.org/officeDocument/2006/relationships/hyperlink" Target="https://academy.hubspot.com/courses/growth-driven-design?utm_source=offers&amp;utm_medium=offers&amp;utm_campaign=seondary-conversion_wireframe-template_template" TargetMode="External"/><Relationship Id="rId4" Type="http://schemas.openxmlformats.org/officeDocument/2006/relationships/image" Target="../media/image16.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18.xml"/><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3.xml"/><Relationship Id="rId1" Type="http://schemas.openxmlformats.org/officeDocument/2006/relationships/slideLayout" Target="../slideLayouts/slideLayout12.xml"/><Relationship Id="rId4" Type="http://schemas.openxmlformats.org/officeDocument/2006/relationships/image" Target="../media/image6.jpg"/></Relationships>
</file>

<file path=ppt/slides/_rels/slide4.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96"/>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32" y="-1142"/>
            <a:ext cx="9141968" cy="5144642"/>
          </a:xfrm>
          <a:prstGeom prst="rect">
            <a:avLst/>
          </a:prstGeom>
          <a:solidFill>
            <a:srgbClr val="00897C"/>
          </a:solidFill>
          <a:ln>
            <a:solidFill>
              <a:srgbClr val="00897C"/>
            </a:solidFill>
          </a:ln>
        </p:spPr>
      </p:pic>
      <p:sp>
        <p:nvSpPr>
          <p:cNvPr id="97" name="Google Shape;97;p16"/>
          <p:cNvSpPr txBox="1">
            <a:spLocks noGrp="1"/>
          </p:cNvSpPr>
          <p:nvPr>
            <p:ph type="title" idx="4294967295"/>
          </p:nvPr>
        </p:nvSpPr>
        <p:spPr>
          <a:xfrm>
            <a:off x="3282553" y="1378744"/>
            <a:ext cx="5861447" cy="954881"/>
          </a:xfrm>
          <a:prstGeom prst="rect">
            <a:avLst/>
          </a:prstGeom>
          <a:noFill/>
          <a:ln>
            <a:noFill/>
          </a:ln>
        </p:spPr>
        <p:txBody>
          <a:bodyPr spcFirstLastPara="1" wrap="square" lIns="91425" tIns="91425" rIns="91425" bIns="91425" anchor="t" anchorCtr="0">
            <a:normAutofit fontScale="90000"/>
          </a:bodyPr>
          <a:lstStyle/>
          <a:p>
            <a:pPr>
              <a:buClr>
                <a:schemeClr val="lt1"/>
              </a:buClr>
              <a:buSzPct val="100000"/>
            </a:pPr>
            <a:r>
              <a:rPr lang="en-US" sz="4800" b="1" dirty="0">
                <a:solidFill>
                  <a:schemeClr val="lt1"/>
                </a:solidFill>
                <a:latin typeface="Avenir"/>
                <a:ea typeface="Avenir"/>
                <a:cs typeface="Avenir"/>
                <a:sym typeface="Avenir"/>
              </a:rPr>
              <a:t>Company Profile Template</a:t>
            </a:r>
            <a:endParaRPr sz="4800" b="1" dirty="0">
              <a:solidFill>
                <a:schemeClr val="lt1"/>
              </a:solidFill>
              <a:latin typeface="Avenir"/>
              <a:ea typeface="Avenir"/>
              <a:cs typeface="Avenir"/>
              <a:sym typeface="Avenir"/>
            </a:endParaRPr>
          </a:p>
          <a:p>
            <a:pPr>
              <a:buClr>
                <a:srgbClr val="FFFFFF"/>
              </a:buClr>
              <a:buSzPct val="100000"/>
            </a:pPr>
            <a:endParaRPr sz="4800" b="1" dirty="0">
              <a:solidFill>
                <a:srgbClr val="FFFFFF"/>
              </a:solidFill>
              <a:latin typeface="Avenir"/>
              <a:ea typeface="Avenir"/>
              <a:cs typeface="Avenir"/>
              <a:sym typeface="Avenir"/>
            </a:endParaRPr>
          </a:p>
        </p:txBody>
      </p:sp>
      <p:pic>
        <p:nvPicPr>
          <p:cNvPr id="98" name="Google Shape;98;p16"/>
          <p:cNvPicPr preferRelativeResize="0"/>
          <p:nvPr/>
        </p:nvPicPr>
        <p:blipFill>
          <a:blip r:embed="rId4">
            <a:extLst>
              <a:ext uri="{28A0092B-C50C-407E-A947-70E740481C1C}">
                <a14:useLocalDpi xmlns:a14="http://schemas.microsoft.com/office/drawing/2010/main" val="0"/>
              </a:ext>
            </a:extLst>
          </a:blip>
          <a:stretch>
            <a:fillRect/>
          </a:stretch>
        </p:blipFill>
        <p:spPr>
          <a:xfrm>
            <a:off x="2647453" y="548120"/>
            <a:ext cx="1437032" cy="319340"/>
          </a:xfrm>
          <a:prstGeom prst="rect">
            <a:avLst/>
          </a:prstGeom>
          <a:noFill/>
          <a:ln>
            <a:noFill/>
          </a:ln>
        </p:spPr>
      </p:pic>
      <p:cxnSp>
        <p:nvCxnSpPr>
          <p:cNvPr id="99" name="Google Shape;99;p16"/>
          <p:cNvCxnSpPr/>
          <p:nvPr/>
        </p:nvCxnSpPr>
        <p:spPr>
          <a:xfrm>
            <a:off x="2672138" y="1031084"/>
            <a:ext cx="332325" cy="1800"/>
          </a:xfrm>
          <a:prstGeom prst="straightConnector1">
            <a:avLst/>
          </a:prstGeom>
          <a:noFill/>
          <a:ln w="19050" cap="flat" cmpd="sng">
            <a:solidFill>
              <a:srgbClr val="00897C"/>
            </a:solidFill>
            <a:prstDash val="solid"/>
            <a:round/>
            <a:headEnd type="none" w="sm" len="sm"/>
            <a:tailEnd type="none" w="sm" len="sm"/>
          </a:ln>
        </p:spPr>
      </p:cxnSp>
      <p:cxnSp>
        <p:nvCxnSpPr>
          <p:cNvPr id="6" name="Google Shape;99;p16"/>
          <p:cNvCxnSpPr/>
          <p:nvPr/>
        </p:nvCxnSpPr>
        <p:spPr>
          <a:xfrm>
            <a:off x="2609193" y="962700"/>
            <a:ext cx="446945" cy="0"/>
          </a:xfrm>
          <a:prstGeom prst="straightConnector1">
            <a:avLst/>
          </a:prstGeom>
          <a:noFill/>
          <a:ln w="19050" cap="flat" cmpd="sng">
            <a:solidFill>
              <a:srgbClr val="F16334"/>
            </a:solidFill>
            <a:prstDash val="solid"/>
            <a:round/>
            <a:headEnd type="none" w="sm" len="sm"/>
            <a:tailEnd type="none" w="sm" len="sm"/>
          </a:ln>
        </p:spPr>
      </p:cxnSp>
    </p:spTree>
    <p:extLst>
      <p:ext uri="{BB962C8B-B14F-4D97-AF65-F5344CB8AC3E}">
        <p14:creationId xmlns:p14="http://schemas.microsoft.com/office/powerpoint/2010/main" val="382399121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70"/>
        <p:cNvGrpSpPr/>
        <p:nvPr/>
      </p:nvGrpSpPr>
      <p:grpSpPr>
        <a:xfrm>
          <a:off x="0" y="0"/>
          <a:ext cx="0" cy="0"/>
          <a:chOff x="0" y="0"/>
          <a:chExt cx="0" cy="0"/>
        </a:xfrm>
      </p:grpSpPr>
      <p:sp>
        <p:nvSpPr>
          <p:cNvPr id="271" name="Google Shape;271;p38"/>
          <p:cNvSpPr txBox="1">
            <a:spLocks noGrp="1"/>
          </p:cNvSpPr>
          <p:nvPr>
            <p:ph type="title"/>
          </p:nvPr>
        </p:nvSpPr>
        <p:spPr>
          <a:xfrm>
            <a:off x="628650" y="273844"/>
            <a:ext cx="7886700" cy="994172"/>
          </a:xfrm>
          <a:prstGeom prst="rect">
            <a:avLst/>
          </a:prstGeom>
          <a:noFill/>
          <a:ln>
            <a:noFill/>
          </a:ln>
        </p:spPr>
        <p:txBody>
          <a:bodyPr spcFirstLastPara="1" wrap="square" lIns="68575" tIns="34275" rIns="68575" bIns="34275" anchor="ctr" anchorCtr="0">
            <a:normAutofit/>
          </a:bodyPr>
          <a:lstStyle/>
          <a:p>
            <a:pPr marL="0" lvl="0" indent="0" algn="l" rtl="0">
              <a:lnSpc>
                <a:spcPct val="90000"/>
              </a:lnSpc>
              <a:spcBef>
                <a:spcPts val="0"/>
              </a:spcBef>
              <a:spcAft>
                <a:spcPts val="0"/>
              </a:spcAft>
              <a:buClr>
                <a:schemeClr val="dk1"/>
              </a:buClr>
              <a:buSzPts val="3000"/>
              <a:buFont typeface="Avenir"/>
              <a:buNone/>
            </a:pPr>
            <a:r>
              <a:rPr lang="pt-BR" sz="3000" b="1">
                <a:latin typeface="Oswald"/>
                <a:ea typeface="Oswald"/>
                <a:cs typeface="Oswald"/>
                <a:sym typeface="Oswald"/>
              </a:rPr>
              <a:t>Awards &amp; Recognition</a:t>
            </a:r>
            <a:endParaRPr sz="1100" b="1">
              <a:latin typeface="Oswald"/>
              <a:ea typeface="Oswald"/>
              <a:cs typeface="Oswald"/>
              <a:sym typeface="Oswald"/>
            </a:endParaRPr>
          </a:p>
        </p:txBody>
      </p:sp>
      <p:sp>
        <p:nvSpPr>
          <p:cNvPr id="272" name="Google Shape;272;p38"/>
          <p:cNvSpPr/>
          <p:nvPr/>
        </p:nvSpPr>
        <p:spPr>
          <a:xfrm>
            <a:off x="713625" y="1400775"/>
            <a:ext cx="409200" cy="392700"/>
          </a:xfrm>
          <a:prstGeom prst="star5">
            <a:avLst>
              <a:gd name="adj" fmla="val 19098"/>
              <a:gd name="hf" fmla="val 105146"/>
              <a:gd name="vf" fmla="val 110557"/>
            </a:avLst>
          </a:prstGeom>
          <a:solidFill>
            <a:srgbClr val="00B09F"/>
          </a:soli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b="0" i="0" u="none" strike="noStrike" cap="none">
              <a:solidFill>
                <a:schemeClr val="lt1"/>
              </a:solidFill>
              <a:latin typeface="Calibri"/>
              <a:ea typeface="Calibri"/>
              <a:cs typeface="Calibri"/>
              <a:sym typeface="Calibri"/>
            </a:endParaRPr>
          </a:p>
        </p:txBody>
      </p:sp>
      <p:sp>
        <p:nvSpPr>
          <p:cNvPr id="273" name="Google Shape;273;p38"/>
          <p:cNvSpPr txBox="1"/>
          <p:nvPr/>
        </p:nvSpPr>
        <p:spPr>
          <a:xfrm>
            <a:off x="1278082" y="1473992"/>
            <a:ext cx="3772200" cy="284700"/>
          </a:xfrm>
          <a:prstGeom prst="rect">
            <a:avLst/>
          </a:prstGeom>
          <a:noFill/>
          <a:ln>
            <a:noFill/>
          </a:ln>
        </p:spPr>
        <p:txBody>
          <a:bodyPr spcFirstLastPara="1" wrap="square" lIns="68575" tIns="34275" rIns="68575" bIns="34275" anchor="t" anchorCtr="0">
            <a:spAutoFit/>
          </a:bodyPr>
          <a:lstStyle/>
          <a:p>
            <a:pPr marL="0" marR="0" lvl="0" indent="0" algn="l" rtl="0">
              <a:spcBef>
                <a:spcPts val="0"/>
              </a:spcBef>
              <a:spcAft>
                <a:spcPts val="0"/>
              </a:spcAft>
              <a:buNone/>
            </a:pPr>
            <a:r>
              <a:rPr lang="pt-BR" sz="1400" i="0" u="none" strike="noStrike" cap="none">
                <a:solidFill>
                  <a:schemeClr val="dk1"/>
                </a:solidFill>
                <a:latin typeface="Proxima Nova"/>
                <a:ea typeface="Proxima Nova"/>
                <a:cs typeface="Proxima Nova"/>
                <a:sym typeface="Proxima Nova"/>
              </a:rPr>
              <a:t>Insert description of award here</a:t>
            </a:r>
            <a:endParaRPr sz="1100">
              <a:latin typeface="Proxima Nova"/>
              <a:ea typeface="Proxima Nova"/>
              <a:cs typeface="Proxima Nova"/>
              <a:sym typeface="Proxima Nova"/>
            </a:endParaRPr>
          </a:p>
        </p:txBody>
      </p:sp>
      <p:sp>
        <p:nvSpPr>
          <p:cNvPr id="274" name="Google Shape;274;p38"/>
          <p:cNvSpPr/>
          <p:nvPr/>
        </p:nvSpPr>
        <p:spPr>
          <a:xfrm>
            <a:off x="713625" y="2010878"/>
            <a:ext cx="409200" cy="393000"/>
          </a:xfrm>
          <a:prstGeom prst="star5">
            <a:avLst>
              <a:gd name="adj" fmla="val 19098"/>
              <a:gd name="hf" fmla="val 105146"/>
              <a:gd name="vf" fmla="val 110557"/>
            </a:avLst>
          </a:prstGeom>
          <a:solidFill>
            <a:srgbClr val="00B09F"/>
          </a:soli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a:solidFill>
                <a:schemeClr val="lt1"/>
              </a:solidFill>
              <a:latin typeface="Calibri"/>
              <a:ea typeface="Calibri"/>
              <a:cs typeface="Calibri"/>
              <a:sym typeface="Calibri"/>
            </a:endParaRPr>
          </a:p>
        </p:txBody>
      </p:sp>
      <p:sp>
        <p:nvSpPr>
          <p:cNvPr id="275" name="Google Shape;275;p38"/>
          <p:cNvSpPr txBox="1"/>
          <p:nvPr/>
        </p:nvSpPr>
        <p:spPr>
          <a:xfrm>
            <a:off x="1278082" y="2109467"/>
            <a:ext cx="3772200" cy="284700"/>
          </a:xfrm>
          <a:prstGeom prst="rect">
            <a:avLst/>
          </a:prstGeom>
          <a:noFill/>
          <a:ln>
            <a:noFill/>
          </a:ln>
        </p:spPr>
        <p:txBody>
          <a:bodyPr spcFirstLastPara="1" wrap="square" lIns="68575" tIns="34275" rIns="68575" bIns="34275" anchor="t" anchorCtr="0">
            <a:spAutoFit/>
          </a:bodyPr>
          <a:lstStyle/>
          <a:p>
            <a:pPr marL="0" marR="0" lvl="0" indent="0" algn="l" rtl="0">
              <a:spcBef>
                <a:spcPts val="0"/>
              </a:spcBef>
              <a:spcAft>
                <a:spcPts val="0"/>
              </a:spcAft>
              <a:buNone/>
            </a:pPr>
            <a:r>
              <a:rPr lang="pt-BR" sz="1400">
                <a:solidFill>
                  <a:schemeClr val="dk1"/>
                </a:solidFill>
                <a:latin typeface="Proxima Nova"/>
                <a:ea typeface="Proxima Nova"/>
                <a:cs typeface="Proxima Nova"/>
                <a:sym typeface="Proxima Nova"/>
              </a:rPr>
              <a:t>Insert description of award here</a:t>
            </a:r>
            <a:endParaRPr sz="1100">
              <a:latin typeface="Proxima Nova"/>
              <a:ea typeface="Proxima Nova"/>
              <a:cs typeface="Proxima Nova"/>
              <a:sym typeface="Proxima Nova"/>
            </a:endParaRPr>
          </a:p>
        </p:txBody>
      </p:sp>
      <p:sp>
        <p:nvSpPr>
          <p:cNvPr id="276" name="Google Shape;276;p38"/>
          <p:cNvSpPr/>
          <p:nvPr/>
        </p:nvSpPr>
        <p:spPr>
          <a:xfrm>
            <a:off x="713625" y="2668569"/>
            <a:ext cx="409200" cy="393000"/>
          </a:xfrm>
          <a:prstGeom prst="star5">
            <a:avLst>
              <a:gd name="adj" fmla="val 19098"/>
              <a:gd name="hf" fmla="val 105146"/>
              <a:gd name="vf" fmla="val 110557"/>
            </a:avLst>
          </a:prstGeom>
          <a:solidFill>
            <a:srgbClr val="00B09F"/>
          </a:soli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a:solidFill>
                <a:schemeClr val="lt1"/>
              </a:solidFill>
              <a:latin typeface="Calibri"/>
              <a:ea typeface="Calibri"/>
              <a:cs typeface="Calibri"/>
              <a:sym typeface="Calibri"/>
            </a:endParaRPr>
          </a:p>
        </p:txBody>
      </p:sp>
      <p:sp>
        <p:nvSpPr>
          <p:cNvPr id="277" name="Google Shape;277;p38"/>
          <p:cNvSpPr txBox="1"/>
          <p:nvPr/>
        </p:nvSpPr>
        <p:spPr>
          <a:xfrm>
            <a:off x="1278082" y="2744941"/>
            <a:ext cx="3772200" cy="284700"/>
          </a:xfrm>
          <a:prstGeom prst="rect">
            <a:avLst/>
          </a:prstGeom>
          <a:noFill/>
          <a:ln>
            <a:noFill/>
          </a:ln>
        </p:spPr>
        <p:txBody>
          <a:bodyPr spcFirstLastPara="1" wrap="square" lIns="68575" tIns="34275" rIns="68575" bIns="34275" anchor="t" anchorCtr="0">
            <a:spAutoFit/>
          </a:bodyPr>
          <a:lstStyle/>
          <a:p>
            <a:pPr marL="0" marR="0" lvl="0" indent="0" algn="l" rtl="0">
              <a:spcBef>
                <a:spcPts val="0"/>
              </a:spcBef>
              <a:spcAft>
                <a:spcPts val="0"/>
              </a:spcAft>
              <a:buNone/>
            </a:pPr>
            <a:r>
              <a:rPr lang="pt-BR" sz="1400">
                <a:solidFill>
                  <a:schemeClr val="dk1"/>
                </a:solidFill>
                <a:latin typeface="Proxima Nova"/>
                <a:ea typeface="Proxima Nova"/>
                <a:cs typeface="Proxima Nova"/>
                <a:sym typeface="Proxima Nova"/>
              </a:rPr>
              <a:t>Insert description of award here</a:t>
            </a:r>
            <a:endParaRPr sz="1100">
              <a:latin typeface="Proxima Nova"/>
              <a:ea typeface="Proxima Nova"/>
              <a:cs typeface="Proxima Nova"/>
              <a:sym typeface="Proxima Nova"/>
            </a:endParaRPr>
          </a:p>
        </p:txBody>
      </p:sp>
      <p:sp>
        <p:nvSpPr>
          <p:cNvPr id="278" name="Google Shape;278;p38"/>
          <p:cNvSpPr/>
          <p:nvPr/>
        </p:nvSpPr>
        <p:spPr>
          <a:xfrm>
            <a:off x="713625" y="3326285"/>
            <a:ext cx="409200" cy="393000"/>
          </a:xfrm>
          <a:prstGeom prst="star5">
            <a:avLst>
              <a:gd name="adj" fmla="val 19098"/>
              <a:gd name="hf" fmla="val 105146"/>
              <a:gd name="vf" fmla="val 110557"/>
            </a:avLst>
          </a:prstGeom>
          <a:solidFill>
            <a:srgbClr val="00B09F"/>
          </a:soli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a:solidFill>
                <a:schemeClr val="lt1"/>
              </a:solidFill>
              <a:latin typeface="Calibri"/>
              <a:ea typeface="Calibri"/>
              <a:cs typeface="Calibri"/>
              <a:sym typeface="Calibri"/>
            </a:endParaRPr>
          </a:p>
        </p:txBody>
      </p:sp>
      <p:sp>
        <p:nvSpPr>
          <p:cNvPr id="279" name="Google Shape;279;p38"/>
          <p:cNvSpPr txBox="1"/>
          <p:nvPr/>
        </p:nvSpPr>
        <p:spPr>
          <a:xfrm>
            <a:off x="1278082" y="3380415"/>
            <a:ext cx="3772200" cy="284700"/>
          </a:xfrm>
          <a:prstGeom prst="rect">
            <a:avLst/>
          </a:prstGeom>
          <a:noFill/>
          <a:ln>
            <a:noFill/>
          </a:ln>
        </p:spPr>
        <p:txBody>
          <a:bodyPr spcFirstLastPara="1" wrap="square" lIns="68575" tIns="34275" rIns="68575" bIns="34275" anchor="t" anchorCtr="0">
            <a:spAutoFit/>
          </a:bodyPr>
          <a:lstStyle/>
          <a:p>
            <a:pPr marL="0" marR="0" lvl="0" indent="0" algn="l" rtl="0">
              <a:spcBef>
                <a:spcPts val="0"/>
              </a:spcBef>
              <a:spcAft>
                <a:spcPts val="0"/>
              </a:spcAft>
              <a:buNone/>
            </a:pPr>
            <a:r>
              <a:rPr lang="pt-BR" sz="1400">
                <a:solidFill>
                  <a:schemeClr val="dk1"/>
                </a:solidFill>
                <a:latin typeface="Proxima Nova"/>
                <a:ea typeface="Proxima Nova"/>
                <a:cs typeface="Proxima Nova"/>
                <a:sym typeface="Proxima Nova"/>
              </a:rPr>
              <a:t>Insert description of award here</a:t>
            </a:r>
            <a:endParaRPr sz="1100">
              <a:latin typeface="Proxima Nova"/>
              <a:ea typeface="Proxima Nova"/>
              <a:cs typeface="Proxima Nova"/>
              <a:sym typeface="Proxima Nova"/>
            </a:endParaRPr>
          </a:p>
        </p:txBody>
      </p:sp>
      <p:sp>
        <p:nvSpPr>
          <p:cNvPr id="280" name="Google Shape;280;p38"/>
          <p:cNvSpPr/>
          <p:nvPr/>
        </p:nvSpPr>
        <p:spPr>
          <a:xfrm>
            <a:off x="713625" y="3961750"/>
            <a:ext cx="409200" cy="393000"/>
          </a:xfrm>
          <a:prstGeom prst="star5">
            <a:avLst>
              <a:gd name="adj" fmla="val 19098"/>
              <a:gd name="hf" fmla="val 105146"/>
              <a:gd name="vf" fmla="val 110557"/>
            </a:avLst>
          </a:prstGeom>
          <a:solidFill>
            <a:srgbClr val="00B09F"/>
          </a:soli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a:solidFill>
                <a:schemeClr val="lt1"/>
              </a:solidFill>
              <a:latin typeface="Calibri"/>
              <a:ea typeface="Calibri"/>
              <a:cs typeface="Calibri"/>
              <a:sym typeface="Calibri"/>
            </a:endParaRPr>
          </a:p>
        </p:txBody>
      </p:sp>
      <p:sp>
        <p:nvSpPr>
          <p:cNvPr id="281" name="Google Shape;281;p38"/>
          <p:cNvSpPr txBox="1"/>
          <p:nvPr/>
        </p:nvSpPr>
        <p:spPr>
          <a:xfrm>
            <a:off x="1278082" y="4015889"/>
            <a:ext cx="3772200" cy="284700"/>
          </a:xfrm>
          <a:prstGeom prst="rect">
            <a:avLst/>
          </a:prstGeom>
          <a:noFill/>
          <a:ln>
            <a:noFill/>
          </a:ln>
        </p:spPr>
        <p:txBody>
          <a:bodyPr spcFirstLastPara="1" wrap="square" lIns="68575" tIns="34275" rIns="68575" bIns="34275" anchor="t" anchorCtr="0">
            <a:spAutoFit/>
          </a:bodyPr>
          <a:lstStyle/>
          <a:p>
            <a:pPr marL="0" marR="0" lvl="0" indent="0" algn="l" rtl="0">
              <a:spcBef>
                <a:spcPts val="0"/>
              </a:spcBef>
              <a:spcAft>
                <a:spcPts val="0"/>
              </a:spcAft>
              <a:buNone/>
            </a:pPr>
            <a:r>
              <a:rPr lang="pt-BR" sz="1400">
                <a:solidFill>
                  <a:schemeClr val="dk1"/>
                </a:solidFill>
                <a:latin typeface="Proxima Nova"/>
                <a:ea typeface="Proxima Nova"/>
                <a:cs typeface="Proxima Nova"/>
                <a:sym typeface="Proxima Nova"/>
              </a:rPr>
              <a:t>Insert description of award here</a:t>
            </a:r>
            <a:endParaRPr sz="1100">
              <a:latin typeface="Proxima Nova"/>
              <a:ea typeface="Proxima Nova"/>
              <a:cs typeface="Proxima Nova"/>
              <a:sym typeface="Proxima Nova"/>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19A4BC"/>
        </a:solidFill>
        <a:effectLst/>
      </p:bgPr>
    </p:bg>
    <p:spTree>
      <p:nvGrpSpPr>
        <p:cNvPr id="1" name="Shape 285"/>
        <p:cNvGrpSpPr/>
        <p:nvPr/>
      </p:nvGrpSpPr>
      <p:grpSpPr>
        <a:xfrm>
          <a:off x="0" y="0"/>
          <a:ext cx="0" cy="0"/>
          <a:chOff x="0" y="0"/>
          <a:chExt cx="0" cy="0"/>
        </a:xfrm>
      </p:grpSpPr>
      <p:sp>
        <p:nvSpPr>
          <p:cNvPr id="3" name="Rectangle 2"/>
          <p:cNvSpPr/>
          <p:nvPr/>
        </p:nvSpPr>
        <p:spPr>
          <a:xfrm>
            <a:off x="0" y="-6416"/>
            <a:ext cx="9144000" cy="5149916"/>
          </a:xfrm>
          <a:prstGeom prst="rect">
            <a:avLst/>
          </a:prstGeom>
          <a:solidFill>
            <a:srgbClr val="00685E"/>
          </a:solidFill>
          <a:ln>
            <a:solidFill>
              <a:srgbClr val="00685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286" name="Google Shape;286;p39"/>
          <p:cNvSpPr txBox="1">
            <a:spLocks noGrp="1"/>
          </p:cNvSpPr>
          <p:nvPr>
            <p:ph type="title"/>
          </p:nvPr>
        </p:nvSpPr>
        <p:spPr>
          <a:xfrm>
            <a:off x="661682" y="1925999"/>
            <a:ext cx="7886700" cy="994172"/>
          </a:xfrm>
          <a:prstGeom prst="rect">
            <a:avLst/>
          </a:prstGeom>
          <a:noFill/>
          <a:ln>
            <a:noFill/>
          </a:ln>
        </p:spPr>
        <p:txBody>
          <a:bodyPr spcFirstLastPara="1" wrap="square" lIns="68575" tIns="34275" rIns="68575" bIns="34275" anchor="ctr" anchorCtr="0">
            <a:normAutofit/>
          </a:bodyPr>
          <a:lstStyle/>
          <a:p>
            <a:pPr marL="0" lvl="0" indent="0" algn="ctr" rtl="0">
              <a:lnSpc>
                <a:spcPct val="90000"/>
              </a:lnSpc>
              <a:spcBef>
                <a:spcPts val="0"/>
              </a:spcBef>
              <a:spcAft>
                <a:spcPts val="0"/>
              </a:spcAft>
              <a:buClr>
                <a:schemeClr val="lt1"/>
              </a:buClr>
              <a:buSzPts val="3000"/>
              <a:buFont typeface="Avenir"/>
              <a:buNone/>
            </a:pPr>
            <a:r>
              <a:rPr lang="pt-BR" sz="3000" b="1">
                <a:solidFill>
                  <a:schemeClr val="lt1"/>
                </a:solidFill>
                <a:latin typeface="Oswald"/>
                <a:ea typeface="Oswald"/>
                <a:cs typeface="Oswald"/>
                <a:sym typeface="Oswald"/>
              </a:rPr>
              <a:t>Misc. Slides</a:t>
            </a:r>
            <a:endParaRPr sz="1100" b="1">
              <a:solidFill>
                <a:schemeClr val="lt1"/>
              </a:solidFill>
              <a:latin typeface="Oswald"/>
              <a:ea typeface="Oswald"/>
              <a:cs typeface="Oswald"/>
              <a:sym typeface="Oswald"/>
            </a:endParaRPr>
          </a:p>
        </p:txBody>
      </p:sp>
      <p:cxnSp>
        <p:nvCxnSpPr>
          <p:cNvPr id="287" name="Google Shape;287;p39"/>
          <p:cNvCxnSpPr/>
          <p:nvPr/>
        </p:nvCxnSpPr>
        <p:spPr>
          <a:xfrm>
            <a:off x="4289969" y="2784766"/>
            <a:ext cx="564445" cy="0"/>
          </a:xfrm>
          <a:prstGeom prst="straightConnector1">
            <a:avLst/>
          </a:prstGeom>
          <a:noFill/>
          <a:ln w="57150" cap="flat" cmpd="sng">
            <a:solidFill>
              <a:srgbClr val="F16334"/>
            </a:solidFill>
            <a:prstDash val="solid"/>
            <a:miter lim="800000"/>
            <a:headEnd type="none" w="sm" len="sm"/>
            <a:tailEnd type="none" w="sm" len="sm"/>
          </a:ln>
        </p:spPr>
      </p:cxnSp>
    </p:spTree>
  </p:cSld>
  <p:clrMapOvr>
    <a:masterClrMapping/>
  </p:clrMapOvr>
</p:sld>
</file>

<file path=ppt/slides/slide12.xml><?xml version="1.0" encoding="utf-8"?>
<p:sld xmlns:p="http://schemas.openxmlformats.org/presentationml/2006/main" xmlns:a="http://schemas.openxmlformats.org/drawingml/2006/main" xmlns:r="http://schemas.openxmlformats.org/officeDocument/2006/relationships">
  <p:cSld>
    <p:bg>
      <p:bgPr>
        <a:solidFill>
          <a:schemeClr val="lt1"/>
        </a:solidFill>
        <a:effectLst/>
      </p:bgPr>
    </p:bg>
    <p:spTree>
      <p:nvGrpSpPr>
        <p:cNvPr id="1" name="Shape 291"/>
        <p:cNvGrpSpPr/>
        <p:nvPr/>
      </p:nvGrpSpPr>
      <p:grpSpPr>
        <a:xfrm>
          <a:off x="0" y="0"/>
          <a:ext cx="0" cy="0"/>
          <a:chOff x="0" y="0"/>
          <a:chExt cx="0" cy="0"/>
        </a:xfrm>
      </p:grpSpPr>
      <p:pic>
        <p:nvPicPr>
          <p:cNvPr id="292" name="Google Shape;292;p40"/>
          <p:cNvPicPr preferRelativeResize="0"/>
          <p:nvPr/>
        </p:nvPicPr>
        <p:blipFill rotWithShape="1">
          <a:blip r:embed="rId3">
            <a:alphaModFix/>
          </a:blip>
          <a:srcRect r="5"/>
          <a:stretch/>
        </p:blipFill>
        <p:spPr>
          <a:xfrm>
            <a:off x="0" y="0"/>
            <a:ext cx="4499263" cy="5143500"/>
          </a:xfrm>
          <a:prstGeom prst="rect">
            <a:avLst/>
          </a:prstGeom>
          <a:noFill/>
          <a:ln>
            <a:noFill/>
          </a:ln>
        </p:spPr>
      </p:pic>
      <p:sp>
        <p:nvSpPr>
          <p:cNvPr id="293" name="Google Shape;293;p40"/>
          <p:cNvSpPr txBox="1">
            <a:spLocks noGrp="1"/>
          </p:cNvSpPr>
          <p:nvPr>
            <p:ph type="title"/>
          </p:nvPr>
        </p:nvSpPr>
        <p:spPr>
          <a:xfrm>
            <a:off x="4738255" y="315411"/>
            <a:ext cx="4197928" cy="900329"/>
          </a:xfrm>
          <a:prstGeom prst="rect">
            <a:avLst/>
          </a:prstGeom>
          <a:noFill/>
          <a:ln>
            <a:noFill/>
          </a:ln>
        </p:spPr>
        <p:txBody>
          <a:bodyPr anchor="ctr" anchorCtr="0" bIns="34275" lIns="68575" rIns="68575" spcFirstLastPara="1" tIns="34275" wrap="square">
            <a:normAutofit/>
          </a:bodyPr>
          <a:lstStyle/>
          <a:p>
            <a:pPr algn="ctr" indent="0" lvl="0" marL="0" rtl="0">
              <a:lnSpc>
                <a:spcPct val="90000"/>
              </a:lnSpc>
              <a:spcBef>
                <a:spcPts val="0"/>
              </a:spcBef>
              <a:spcAft>
                <a:spcPts val="0"/>
              </a:spcAft>
              <a:buClr>
                <a:schemeClr val="dk1"/>
              </a:buClr>
              <a:buSzPts val="3000"/>
              <a:buFont typeface="Avenir"/>
              <a:buNone/>
            </a:pPr>
            <a:r>
              <a:rPr b="1" lang="pt-BR" sz="3000">
                <a:latin typeface="Oswald"/>
                <a:ea typeface="Oswald"/>
                <a:cs typeface="Oswald"/>
                <a:sym typeface="Oswald"/>
              </a:rPr>
              <a:t>Title of Slide</a:t>
            </a:r>
            <a:br>
              <a:rPr b="1" lang="pt-BR" sz="3000">
                <a:latin typeface="Oswald"/>
                <a:ea typeface="Oswald"/>
                <a:cs typeface="Oswald"/>
                <a:sym typeface="Oswald"/>
              </a:rPr>
            </a:br>
            <a:endParaRPr b="1" sz="3000">
              <a:latin typeface="Oswald"/>
              <a:ea typeface="Oswald"/>
              <a:cs typeface="Oswald"/>
              <a:sym typeface="Oswald"/>
            </a:endParaRPr>
          </a:p>
        </p:txBody>
      </p:sp>
      <p:pic>
        <p:nvPicPr>
          <p:cNvPr id="2" name="Picture 1"/>
          <p:cNvPicPr>
            <a:picLocks noChangeAspect="1"/>
          </p:cNvPicPr>
          <p:nvPr/>
        </p:nvPicPr>
        <p:blipFill rotWithShape="1">
          <a:blip r:embed="rId4">
            <a:extLst>
              <a:ext uri="{28A0092B-C50C-407E-A947-70E740481C1C}">
                <a14:useLocalDpi xmlns:a14="http://schemas.microsoft.com/office/drawing/2010/main" val="0"/>
              </a:ext>
            </a:extLst>
          </a:blip>
          <a:srcRect b="-9"/>
          <a:stretch/>
        </p:blipFill>
        <p:spPr>
          <a:xfrm>
            <a:off x="0" y="0"/>
            <a:ext cx="4499263" cy="5143500"/>
          </a:xfrm>
          <a:prstGeom prst="rect">
            <a:avLst/>
          </a:prstGeom>
        </p:spPr>
      </p:pic>
    </p:spTree>
  </p:cSld>
  <p:clrMapOvr>
    <a:masterClrMapping/>
  </p:clrMapOvr>
</p:sld>
</file>

<file path=ppt/slides/slide13.xml><?xml version="1.0" encoding="utf-8"?>
<p:sld xmlns:p="http://schemas.openxmlformats.org/presentationml/2006/main" xmlns:a="http://schemas.openxmlformats.org/drawingml/2006/main" xmlns:r="http://schemas.openxmlformats.org/officeDocument/2006/relationships">
  <p:cSld>
    <p:spTree>
      <p:nvGrpSpPr>
        <p:cNvPr id="1" name="Shape 255"/>
        <p:cNvGrpSpPr/>
        <p:nvPr/>
      </p:nvGrpSpPr>
      <p:grpSpPr>
        <a:xfrm>
          <a:off x="0" y="0"/>
          <a:ext cx="0" cy="0"/>
          <a:chOff x="0" y="0"/>
          <a:chExt cx="0" cy="0"/>
        </a:xfrm>
      </p:grpSpPr>
      <p:sp>
        <p:nvSpPr>
          <p:cNvPr id="256" name="Google Shape;256;p29"/>
          <p:cNvSpPr txBox="1">
            <a:spLocks noGrp="1"/>
          </p:cNvSpPr>
          <p:nvPr>
            <p:ph type="title"/>
          </p:nvPr>
        </p:nvSpPr>
        <p:spPr>
          <a:xfrm>
            <a:off x="4904513" y="334031"/>
            <a:ext cx="4239450" cy="900225"/>
          </a:xfrm>
          <a:prstGeom prst="rect">
            <a:avLst/>
          </a:prstGeom>
          <a:noFill/>
          <a:ln>
            <a:noFill/>
          </a:ln>
        </p:spPr>
        <p:txBody>
          <a:bodyPr anchor="ctr" anchorCtr="0" bIns="34275" lIns="68569" rIns="68569" spcFirstLastPara="1" tIns="34275" wrap="square">
            <a:normAutofit/>
          </a:bodyPr>
          <a:lstStyle/>
          <a:p>
            <a:pPr algn="ctr">
              <a:buSzPts val="4000"/>
            </a:pPr>
            <a:r>
              <a:rPr b="1" dirty="0" lang="en-US" sz="3000">
                <a:solidFill>
                  <a:srgbClr val="1E3644"/>
                </a:solidFill>
                <a:latin typeface="Century Gothic"/>
                <a:ea typeface="Century Gothic"/>
                <a:cs typeface="Century Gothic"/>
                <a:sym typeface="Century Gothic"/>
              </a:rPr>
              <a:t>Title of Slide</a:t>
            </a:r>
            <a:br>
              <a:rPr b="1" dirty="0" lang="en-US" sz="3000">
                <a:solidFill>
                  <a:srgbClr val="1E3644"/>
                </a:solidFill>
                <a:latin typeface="Century Gothic"/>
                <a:ea typeface="Century Gothic"/>
                <a:cs typeface="Century Gothic"/>
                <a:sym typeface="Century Gothic"/>
              </a:rPr>
            </a:br>
            <a:endParaRPr b="1" dirty="0" sz="3000">
              <a:solidFill>
                <a:srgbClr val="1E3644"/>
              </a:solidFill>
              <a:latin typeface="Century Gothic"/>
              <a:ea typeface="Century Gothic"/>
              <a:cs typeface="Century Gothic"/>
              <a:sym typeface="Century Gothic"/>
            </a:endParaRPr>
          </a:p>
        </p:txBody>
      </p:sp>
      <p:pic>
        <p:nvPicPr>
          <p:cNvPr id="257" name="Google Shape;257;p29"/>
          <p:cNvPicPr preferRelativeResize="0"/>
          <p:nvPr/>
        </p:nvPicPr>
        <p:blipFill rotWithShape="1">
          <a:blip r:embed="rId3">
            <a:extLst>
              <a:ext uri="{28A0092B-C50C-407E-A947-70E740481C1C}">
                <a14:useLocalDpi xmlns:a14="http://schemas.microsoft.com/office/drawing/2010/main" val="0"/>
              </a:ext>
            </a:extLst>
          </a:blip>
          <a:srcRect b="12"/>
          <a:stretch/>
        </p:blipFill>
        <p:spPr>
          <a:xfrm>
            <a:off x="210418" y="214745"/>
            <a:ext cx="2260022" cy="2272146"/>
          </a:xfrm>
          <a:prstGeom prst="rect">
            <a:avLst/>
          </a:prstGeom>
          <a:noFill/>
          <a:ln>
            <a:noFill/>
          </a:ln>
        </p:spPr>
      </p:pic>
      <p:pic>
        <p:nvPicPr>
          <p:cNvPr id="258" name="Google Shape;258;p29"/>
          <p:cNvPicPr preferRelativeResize="0"/>
          <p:nvPr/>
        </p:nvPicPr>
        <p:blipFill rotWithShape="1">
          <a:blip r:embed="rId4">
            <a:extLst>
              <a:ext uri="{28A0092B-C50C-407E-A947-70E740481C1C}">
                <a14:useLocalDpi xmlns:a14="http://schemas.microsoft.com/office/drawing/2010/main" val="0"/>
              </a:ext>
            </a:extLst>
          </a:blip>
          <a:srcRect b="4"/>
          <a:stretch/>
        </p:blipFill>
        <p:spPr>
          <a:xfrm>
            <a:off x="2634096" y="214746"/>
            <a:ext cx="2270413" cy="2265218"/>
          </a:xfrm>
          <a:prstGeom prst="rect">
            <a:avLst/>
          </a:prstGeom>
          <a:noFill/>
          <a:ln>
            <a:noFill/>
          </a:ln>
        </p:spPr>
      </p:pic>
      <p:pic>
        <p:nvPicPr>
          <p:cNvPr id="259" name="Google Shape;259;p29"/>
          <p:cNvPicPr preferRelativeResize="0"/>
          <p:nvPr/>
        </p:nvPicPr>
        <p:blipFill rotWithShape="1">
          <a:blip r:embed="rId5">
            <a:extLst>
              <a:ext uri="{28A0092B-C50C-407E-A947-70E740481C1C}">
                <a14:useLocalDpi xmlns:a14="http://schemas.microsoft.com/office/drawing/2010/main" val="0"/>
              </a:ext>
            </a:extLst>
          </a:blip>
          <a:srcRect b="-9" t="12393"/>
          <a:stretch/>
        </p:blipFill>
        <p:spPr>
          <a:xfrm>
            <a:off x="210414" y="2646219"/>
            <a:ext cx="2260025" cy="2263487"/>
          </a:xfrm>
          <a:prstGeom prst="rect">
            <a:avLst/>
          </a:prstGeom>
          <a:noFill/>
          <a:ln>
            <a:noFill/>
          </a:ln>
        </p:spPr>
      </p:pic>
      <p:pic>
        <p:nvPicPr>
          <p:cNvPr id="260" name="Google Shape;260;p29"/>
          <p:cNvPicPr preferRelativeResize="0"/>
          <p:nvPr/>
        </p:nvPicPr>
        <p:blipFill rotWithShape="1">
          <a:blip r:embed="rId6">
            <a:extLst>
              <a:ext uri="{28A0092B-C50C-407E-A947-70E740481C1C}">
                <a14:useLocalDpi xmlns:a14="http://schemas.microsoft.com/office/drawing/2010/main" val="0"/>
              </a:ext>
            </a:extLst>
          </a:blip>
          <a:stretch/>
        </p:blipFill>
        <p:spPr>
          <a:xfrm>
            <a:off x="2634096" y="2646219"/>
            <a:ext cx="2270417" cy="2272145"/>
          </a:xfrm>
          <a:prstGeom prst="rect">
            <a:avLst/>
          </a:prstGeom>
          <a:noFill/>
          <a:ln>
            <a:noFill/>
          </a:ln>
        </p:spPr>
      </p:pic>
    </p:spTree>
    <p:extLst>
      <p:ext uri="{BB962C8B-B14F-4D97-AF65-F5344CB8AC3E}">
        <p14:creationId xmlns:p14="http://schemas.microsoft.com/office/powerpoint/2010/main" val="4268088352"/>
      </p:ext>
    </p:extLst>
  </p:cSld>
  <p:clrMapOvr>
    <a:masterClrMapping/>
  </p:clrMapOvr>
  <p:timing>
    <p:tnLst>
      <p:par>
        <p:cTn dur="indefinite" id="1" nodeType="tmRoot" restart="never"/>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64"/>
        <p:cNvGrpSpPr/>
        <p:nvPr/>
      </p:nvGrpSpPr>
      <p:grpSpPr>
        <a:xfrm>
          <a:off x="0" y="0"/>
          <a:ext cx="0" cy="0"/>
          <a:chOff x="0" y="0"/>
          <a:chExt cx="0" cy="0"/>
        </a:xfrm>
      </p:grpSpPr>
      <p:sp>
        <p:nvSpPr>
          <p:cNvPr id="265" name="Google Shape;265;p30"/>
          <p:cNvSpPr txBox="1">
            <a:spLocks noGrp="1"/>
          </p:cNvSpPr>
          <p:nvPr>
            <p:ph type="title"/>
          </p:nvPr>
        </p:nvSpPr>
        <p:spPr>
          <a:xfrm>
            <a:off x="628650" y="273844"/>
            <a:ext cx="8369877" cy="994172"/>
          </a:xfrm>
          <a:prstGeom prst="rect">
            <a:avLst/>
          </a:prstGeom>
          <a:noFill/>
          <a:ln>
            <a:noFill/>
          </a:ln>
        </p:spPr>
        <p:txBody>
          <a:bodyPr spcFirstLastPara="1" wrap="square" lIns="68569" tIns="34275" rIns="68569" bIns="34275" anchor="ctr" anchorCtr="0">
            <a:normAutofit/>
          </a:bodyPr>
          <a:lstStyle/>
          <a:p>
            <a:pPr>
              <a:buSzPts val="4000"/>
            </a:pPr>
            <a:r>
              <a:rPr lang="en-US" sz="3000" b="1" dirty="0">
                <a:solidFill>
                  <a:srgbClr val="043035"/>
                </a:solidFill>
                <a:latin typeface="Century Gothic"/>
                <a:ea typeface="Century Gothic"/>
                <a:cs typeface="Century Gothic"/>
                <a:sym typeface="Century Gothic"/>
              </a:rPr>
              <a:t>Logo Gallery</a:t>
            </a:r>
            <a:endParaRPr b="1" dirty="0">
              <a:solidFill>
                <a:srgbClr val="043035"/>
              </a:solidFill>
              <a:latin typeface="Century Gothic"/>
              <a:ea typeface="Century Gothic"/>
              <a:cs typeface="Century Gothic"/>
              <a:sym typeface="Century Gothic"/>
            </a:endParaRPr>
          </a:p>
        </p:txBody>
      </p:sp>
      <p:sp>
        <p:nvSpPr>
          <p:cNvPr id="266" name="Google Shape;266;p30"/>
          <p:cNvSpPr/>
          <p:nvPr/>
        </p:nvSpPr>
        <p:spPr>
          <a:xfrm>
            <a:off x="1441001" y="1949821"/>
            <a:ext cx="1257300" cy="467591"/>
          </a:xfrm>
          <a:prstGeom prst="rect">
            <a:avLst/>
          </a:prstGeom>
          <a:noFill/>
          <a:ln w="12700" cap="flat" cmpd="sng">
            <a:solidFill>
              <a:srgbClr val="00685E"/>
            </a:solidFill>
            <a:prstDash val="solid"/>
            <a:miter lim="800000"/>
            <a:headEnd type="none" w="sm" len="sm"/>
            <a:tailEnd type="none" w="sm" len="sm"/>
          </a:ln>
        </p:spPr>
        <p:txBody>
          <a:bodyPr spcFirstLastPara="1" wrap="square" lIns="68569" tIns="34275" rIns="68569" bIns="34275" anchor="ctr" anchorCtr="0">
            <a:noAutofit/>
          </a:bodyPr>
          <a:lstStyle/>
          <a:p>
            <a:pPr algn="ctr"/>
            <a:endParaRPr sz="1350">
              <a:solidFill>
                <a:schemeClr val="lt1"/>
              </a:solidFill>
              <a:latin typeface="Calibri"/>
              <a:ea typeface="Calibri"/>
              <a:cs typeface="Calibri"/>
              <a:sym typeface="Calibri"/>
            </a:endParaRPr>
          </a:p>
        </p:txBody>
      </p:sp>
      <p:sp>
        <p:nvSpPr>
          <p:cNvPr id="267" name="Google Shape;267;p30"/>
          <p:cNvSpPr txBox="1"/>
          <p:nvPr/>
        </p:nvSpPr>
        <p:spPr>
          <a:xfrm>
            <a:off x="1741079" y="2053694"/>
            <a:ext cx="657143" cy="276969"/>
          </a:xfrm>
          <a:prstGeom prst="rect">
            <a:avLst/>
          </a:prstGeom>
          <a:noFill/>
          <a:ln>
            <a:noFill/>
          </a:ln>
        </p:spPr>
        <p:txBody>
          <a:bodyPr spcFirstLastPara="1" wrap="square" lIns="68569" tIns="34275" rIns="68569" bIns="34275" anchor="t" anchorCtr="0">
            <a:spAutoFit/>
          </a:bodyPr>
          <a:lstStyle/>
          <a:p>
            <a:r>
              <a:rPr lang="en-US" sz="1350" b="1" dirty="0">
                <a:solidFill>
                  <a:srgbClr val="043035"/>
                </a:solidFill>
                <a:latin typeface="Century Gothic"/>
                <a:ea typeface="Century Gothic"/>
                <a:cs typeface="Century Gothic"/>
                <a:sym typeface="Century Gothic"/>
              </a:rPr>
              <a:t>LOGO</a:t>
            </a:r>
            <a:endParaRPr sz="1350" b="1" dirty="0">
              <a:solidFill>
                <a:srgbClr val="043035"/>
              </a:solidFill>
              <a:latin typeface="Century Gothic"/>
              <a:ea typeface="Century Gothic"/>
              <a:cs typeface="Century Gothic"/>
              <a:sym typeface="Century Gothic"/>
            </a:endParaRPr>
          </a:p>
        </p:txBody>
      </p:sp>
      <p:sp>
        <p:nvSpPr>
          <p:cNvPr id="268" name="Google Shape;268;p30"/>
          <p:cNvSpPr/>
          <p:nvPr/>
        </p:nvSpPr>
        <p:spPr>
          <a:xfrm>
            <a:off x="2998379" y="1949821"/>
            <a:ext cx="1257300" cy="467591"/>
          </a:xfrm>
          <a:prstGeom prst="rect">
            <a:avLst/>
          </a:prstGeom>
          <a:noFill/>
          <a:ln w="12700" cap="flat" cmpd="sng">
            <a:solidFill>
              <a:srgbClr val="00685E"/>
            </a:solidFill>
            <a:prstDash val="solid"/>
            <a:miter lim="800000"/>
            <a:headEnd type="none" w="sm" len="sm"/>
            <a:tailEnd type="none" w="sm" len="sm"/>
          </a:ln>
        </p:spPr>
        <p:txBody>
          <a:bodyPr spcFirstLastPara="1" wrap="square" lIns="68569" tIns="34275" rIns="68569" bIns="34275" anchor="ctr" anchorCtr="0">
            <a:noAutofit/>
          </a:bodyPr>
          <a:lstStyle/>
          <a:p>
            <a:pPr algn="ctr"/>
            <a:endParaRPr sz="1350">
              <a:solidFill>
                <a:schemeClr val="lt1"/>
              </a:solidFill>
              <a:latin typeface="Calibri"/>
              <a:ea typeface="Calibri"/>
              <a:cs typeface="Calibri"/>
              <a:sym typeface="Calibri"/>
            </a:endParaRPr>
          </a:p>
        </p:txBody>
      </p:sp>
      <p:sp>
        <p:nvSpPr>
          <p:cNvPr id="269" name="Google Shape;269;p30"/>
          <p:cNvSpPr txBox="1"/>
          <p:nvPr/>
        </p:nvSpPr>
        <p:spPr>
          <a:xfrm>
            <a:off x="3298458" y="2053694"/>
            <a:ext cx="657143" cy="276969"/>
          </a:xfrm>
          <a:prstGeom prst="rect">
            <a:avLst/>
          </a:prstGeom>
          <a:noFill/>
          <a:ln>
            <a:noFill/>
          </a:ln>
        </p:spPr>
        <p:txBody>
          <a:bodyPr spcFirstLastPara="1" wrap="square" lIns="68569" tIns="34275" rIns="68569" bIns="34275" anchor="t" anchorCtr="0">
            <a:spAutoFit/>
          </a:bodyPr>
          <a:lstStyle/>
          <a:p>
            <a:r>
              <a:rPr lang="en-US" sz="1350" b="1" dirty="0">
                <a:solidFill>
                  <a:srgbClr val="043035"/>
                </a:solidFill>
                <a:latin typeface="Century Gothic"/>
                <a:ea typeface="Century Gothic"/>
                <a:cs typeface="Century Gothic"/>
                <a:sym typeface="Century Gothic"/>
              </a:rPr>
              <a:t>LOGO</a:t>
            </a:r>
            <a:endParaRPr sz="1350" b="1" dirty="0">
              <a:solidFill>
                <a:srgbClr val="043035"/>
              </a:solidFill>
              <a:latin typeface="Century Gothic"/>
              <a:ea typeface="Century Gothic"/>
              <a:cs typeface="Century Gothic"/>
              <a:sym typeface="Century Gothic"/>
            </a:endParaRPr>
          </a:p>
        </p:txBody>
      </p:sp>
      <p:sp>
        <p:nvSpPr>
          <p:cNvPr id="270" name="Google Shape;270;p30"/>
          <p:cNvSpPr/>
          <p:nvPr/>
        </p:nvSpPr>
        <p:spPr>
          <a:xfrm>
            <a:off x="4555758" y="1949821"/>
            <a:ext cx="1257300" cy="467591"/>
          </a:xfrm>
          <a:prstGeom prst="rect">
            <a:avLst/>
          </a:prstGeom>
          <a:noFill/>
          <a:ln w="12700" cap="flat" cmpd="sng">
            <a:solidFill>
              <a:srgbClr val="00685E"/>
            </a:solidFill>
            <a:prstDash val="solid"/>
            <a:miter lim="800000"/>
            <a:headEnd type="none" w="sm" len="sm"/>
            <a:tailEnd type="none" w="sm" len="sm"/>
          </a:ln>
        </p:spPr>
        <p:txBody>
          <a:bodyPr spcFirstLastPara="1" wrap="square" lIns="68569" tIns="34275" rIns="68569" bIns="34275" anchor="ctr" anchorCtr="0">
            <a:noAutofit/>
          </a:bodyPr>
          <a:lstStyle/>
          <a:p>
            <a:pPr algn="ctr"/>
            <a:endParaRPr sz="1350">
              <a:solidFill>
                <a:schemeClr val="lt1"/>
              </a:solidFill>
              <a:latin typeface="Calibri"/>
              <a:ea typeface="Calibri"/>
              <a:cs typeface="Calibri"/>
              <a:sym typeface="Calibri"/>
            </a:endParaRPr>
          </a:p>
        </p:txBody>
      </p:sp>
      <p:sp>
        <p:nvSpPr>
          <p:cNvPr id="271" name="Google Shape;271;p30"/>
          <p:cNvSpPr txBox="1"/>
          <p:nvPr/>
        </p:nvSpPr>
        <p:spPr>
          <a:xfrm>
            <a:off x="4855837" y="2053694"/>
            <a:ext cx="657143" cy="276969"/>
          </a:xfrm>
          <a:prstGeom prst="rect">
            <a:avLst/>
          </a:prstGeom>
          <a:noFill/>
          <a:ln>
            <a:noFill/>
          </a:ln>
        </p:spPr>
        <p:txBody>
          <a:bodyPr spcFirstLastPara="1" wrap="square" lIns="68569" tIns="34275" rIns="68569" bIns="34275" anchor="t" anchorCtr="0">
            <a:spAutoFit/>
          </a:bodyPr>
          <a:lstStyle/>
          <a:p>
            <a:r>
              <a:rPr lang="en-US" sz="1350" b="1">
                <a:solidFill>
                  <a:srgbClr val="043035"/>
                </a:solidFill>
                <a:latin typeface="Century Gothic"/>
                <a:ea typeface="Century Gothic"/>
                <a:cs typeface="Century Gothic"/>
                <a:sym typeface="Century Gothic"/>
              </a:rPr>
              <a:t>LOGO</a:t>
            </a:r>
            <a:endParaRPr sz="1350" b="1">
              <a:solidFill>
                <a:srgbClr val="043035"/>
              </a:solidFill>
              <a:latin typeface="Century Gothic"/>
              <a:ea typeface="Century Gothic"/>
              <a:cs typeface="Century Gothic"/>
              <a:sym typeface="Century Gothic"/>
            </a:endParaRPr>
          </a:p>
        </p:txBody>
      </p:sp>
      <p:sp>
        <p:nvSpPr>
          <p:cNvPr id="272" name="Google Shape;272;p30"/>
          <p:cNvSpPr/>
          <p:nvPr/>
        </p:nvSpPr>
        <p:spPr>
          <a:xfrm>
            <a:off x="6113137" y="1949821"/>
            <a:ext cx="1257300" cy="467591"/>
          </a:xfrm>
          <a:prstGeom prst="rect">
            <a:avLst/>
          </a:prstGeom>
          <a:noFill/>
          <a:ln w="12700" cap="flat" cmpd="sng">
            <a:solidFill>
              <a:srgbClr val="00685E"/>
            </a:solidFill>
            <a:prstDash val="solid"/>
            <a:miter lim="800000"/>
            <a:headEnd type="none" w="sm" len="sm"/>
            <a:tailEnd type="none" w="sm" len="sm"/>
          </a:ln>
        </p:spPr>
        <p:txBody>
          <a:bodyPr spcFirstLastPara="1" wrap="square" lIns="68569" tIns="34275" rIns="68569" bIns="34275" anchor="ctr" anchorCtr="0">
            <a:noAutofit/>
          </a:bodyPr>
          <a:lstStyle/>
          <a:p>
            <a:pPr algn="ctr"/>
            <a:endParaRPr sz="1350">
              <a:solidFill>
                <a:schemeClr val="lt1"/>
              </a:solidFill>
              <a:latin typeface="Calibri"/>
              <a:ea typeface="Calibri"/>
              <a:cs typeface="Calibri"/>
              <a:sym typeface="Calibri"/>
            </a:endParaRPr>
          </a:p>
        </p:txBody>
      </p:sp>
      <p:sp>
        <p:nvSpPr>
          <p:cNvPr id="273" name="Google Shape;273;p30"/>
          <p:cNvSpPr txBox="1"/>
          <p:nvPr/>
        </p:nvSpPr>
        <p:spPr>
          <a:xfrm>
            <a:off x="6413215" y="2053694"/>
            <a:ext cx="657143" cy="276969"/>
          </a:xfrm>
          <a:prstGeom prst="rect">
            <a:avLst/>
          </a:prstGeom>
          <a:noFill/>
          <a:ln>
            <a:noFill/>
          </a:ln>
        </p:spPr>
        <p:txBody>
          <a:bodyPr spcFirstLastPara="1" wrap="square" lIns="68569" tIns="34275" rIns="68569" bIns="34275" anchor="t" anchorCtr="0">
            <a:spAutoFit/>
          </a:bodyPr>
          <a:lstStyle/>
          <a:p>
            <a:r>
              <a:rPr lang="en-US" sz="1350" b="1">
                <a:solidFill>
                  <a:srgbClr val="043035"/>
                </a:solidFill>
                <a:latin typeface="Century Gothic"/>
                <a:ea typeface="Century Gothic"/>
                <a:cs typeface="Century Gothic"/>
                <a:sym typeface="Century Gothic"/>
              </a:rPr>
              <a:t>LOGO</a:t>
            </a:r>
            <a:endParaRPr sz="1350" b="1">
              <a:solidFill>
                <a:srgbClr val="043035"/>
              </a:solidFill>
              <a:latin typeface="Century Gothic"/>
              <a:ea typeface="Century Gothic"/>
              <a:cs typeface="Century Gothic"/>
              <a:sym typeface="Century Gothic"/>
            </a:endParaRPr>
          </a:p>
        </p:txBody>
      </p:sp>
      <p:sp>
        <p:nvSpPr>
          <p:cNvPr id="274" name="Google Shape;274;p30"/>
          <p:cNvSpPr/>
          <p:nvPr/>
        </p:nvSpPr>
        <p:spPr>
          <a:xfrm>
            <a:off x="1441001" y="2594107"/>
            <a:ext cx="1257300" cy="467591"/>
          </a:xfrm>
          <a:prstGeom prst="rect">
            <a:avLst/>
          </a:prstGeom>
          <a:solidFill>
            <a:srgbClr val="00685E"/>
          </a:solidFill>
          <a:ln>
            <a:solidFill>
              <a:srgbClr val="00685E"/>
            </a:solidFill>
          </a:ln>
        </p:spPr>
        <p:txBody>
          <a:bodyPr spcFirstLastPara="1" wrap="square" lIns="68569" tIns="34275" rIns="68569" bIns="34275" anchor="ctr" anchorCtr="0">
            <a:noAutofit/>
          </a:bodyPr>
          <a:lstStyle/>
          <a:p>
            <a:pPr algn="ctr"/>
            <a:endParaRPr sz="1350">
              <a:solidFill>
                <a:schemeClr val="lt1"/>
              </a:solidFill>
              <a:latin typeface="Calibri"/>
              <a:ea typeface="Calibri"/>
              <a:cs typeface="Calibri"/>
              <a:sym typeface="Calibri"/>
            </a:endParaRPr>
          </a:p>
        </p:txBody>
      </p:sp>
      <p:sp>
        <p:nvSpPr>
          <p:cNvPr id="275" name="Google Shape;275;p30"/>
          <p:cNvSpPr txBox="1"/>
          <p:nvPr/>
        </p:nvSpPr>
        <p:spPr>
          <a:xfrm>
            <a:off x="1741079" y="2697980"/>
            <a:ext cx="657143" cy="276969"/>
          </a:xfrm>
          <a:prstGeom prst="rect">
            <a:avLst/>
          </a:prstGeom>
          <a:noFill/>
          <a:ln>
            <a:noFill/>
          </a:ln>
        </p:spPr>
        <p:txBody>
          <a:bodyPr spcFirstLastPara="1" wrap="square" lIns="68569" tIns="34275" rIns="68569" bIns="34275" anchor="t" anchorCtr="0">
            <a:spAutoFit/>
          </a:bodyPr>
          <a:lstStyle/>
          <a:p>
            <a:r>
              <a:rPr lang="en-US" sz="1350" b="1" dirty="0">
                <a:solidFill>
                  <a:schemeClr val="bg1"/>
                </a:solidFill>
                <a:latin typeface="Century Gothic"/>
                <a:ea typeface="Century Gothic"/>
                <a:cs typeface="Century Gothic"/>
                <a:sym typeface="Century Gothic"/>
              </a:rPr>
              <a:t>LOGO</a:t>
            </a:r>
            <a:endParaRPr sz="1350" b="1" dirty="0">
              <a:solidFill>
                <a:schemeClr val="bg1"/>
              </a:solidFill>
              <a:latin typeface="Century Gothic"/>
              <a:ea typeface="Century Gothic"/>
              <a:cs typeface="Century Gothic"/>
              <a:sym typeface="Century Gothic"/>
            </a:endParaRPr>
          </a:p>
        </p:txBody>
      </p:sp>
      <p:sp>
        <p:nvSpPr>
          <p:cNvPr id="276" name="Google Shape;276;p30"/>
          <p:cNvSpPr/>
          <p:nvPr/>
        </p:nvSpPr>
        <p:spPr>
          <a:xfrm>
            <a:off x="2998379" y="2594107"/>
            <a:ext cx="1257300" cy="467591"/>
          </a:xfrm>
          <a:prstGeom prst="rect">
            <a:avLst/>
          </a:prstGeom>
          <a:solidFill>
            <a:srgbClr val="00685E"/>
          </a:solidFill>
          <a:ln>
            <a:solidFill>
              <a:srgbClr val="00685E"/>
            </a:solidFill>
          </a:ln>
        </p:spPr>
        <p:txBody>
          <a:bodyPr spcFirstLastPara="1" wrap="square" lIns="68569" tIns="34275" rIns="68569" bIns="34275" anchor="ctr" anchorCtr="0">
            <a:noAutofit/>
          </a:bodyPr>
          <a:lstStyle/>
          <a:p>
            <a:pPr algn="ctr"/>
            <a:endParaRPr sz="1350">
              <a:solidFill>
                <a:schemeClr val="lt1"/>
              </a:solidFill>
              <a:latin typeface="Calibri"/>
              <a:ea typeface="Calibri"/>
              <a:cs typeface="Calibri"/>
              <a:sym typeface="Calibri"/>
            </a:endParaRPr>
          </a:p>
        </p:txBody>
      </p:sp>
      <p:sp>
        <p:nvSpPr>
          <p:cNvPr id="277" name="Google Shape;277;p30"/>
          <p:cNvSpPr txBox="1"/>
          <p:nvPr/>
        </p:nvSpPr>
        <p:spPr>
          <a:xfrm>
            <a:off x="3298458" y="2697980"/>
            <a:ext cx="657143" cy="276969"/>
          </a:xfrm>
          <a:prstGeom prst="rect">
            <a:avLst/>
          </a:prstGeom>
          <a:noFill/>
          <a:ln>
            <a:noFill/>
          </a:ln>
        </p:spPr>
        <p:txBody>
          <a:bodyPr spcFirstLastPara="1" wrap="square" lIns="68569" tIns="34275" rIns="68569" bIns="34275" anchor="t" anchorCtr="0">
            <a:spAutoFit/>
          </a:bodyPr>
          <a:lstStyle/>
          <a:p>
            <a:r>
              <a:rPr lang="en-US" sz="1350" b="1" dirty="0">
                <a:solidFill>
                  <a:schemeClr val="bg1"/>
                </a:solidFill>
                <a:latin typeface="Century Gothic"/>
                <a:ea typeface="Century Gothic"/>
                <a:cs typeface="Century Gothic"/>
                <a:sym typeface="Century Gothic"/>
              </a:rPr>
              <a:t>LOGO</a:t>
            </a:r>
            <a:endParaRPr sz="1350" b="1" dirty="0">
              <a:solidFill>
                <a:schemeClr val="bg1"/>
              </a:solidFill>
              <a:latin typeface="Century Gothic"/>
              <a:ea typeface="Century Gothic"/>
              <a:cs typeface="Century Gothic"/>
              <a:sym typeface="Century Gothic"/>
            </a:endParaRPr>
          </a:p>
        </p:txBody>
      </p:sp>
      <p:sp>
        <p:nvSpPr>
          <p:cNvPr id="278" name="Google Shape;278;p30"/>
          <p:cNvSpPr/>
          <p:nvPr/>
        </p:nvSpPr>
        <p:spPr>
          <a:xfrm>
            <a:off x="4555758" y="2594107"/>
            <a:ext cx="1257300" cy="467591"/>
          </a:xfrm>
          <a:prstGeom prst="rect">
            <a:avLst/>
          </a:prstGeom>
          <a:solidFill>
            <a:srgbClr val="00685E"/>
          </a:solidFill>
          <a:ln>
            <a:solidFill>
              <a:srgbClr val="00685E"/>
            </a:solidFill>
          </a:ln>
        </p:spPr>
        <p:txBody>
          <a:bodyPr spcFirstLastPara="1" wrap="square" lIns="68569" tIns="34275" rIns="68569" bIns="34275" anchor="ctr" anchorCtr="0">
            <a:noAutofit/>
          </a:bodyPr>
          <a:lstStyle/>
          <a:p>
            <a:pPr algn="ctr"/>
            <a:endParaRPr sz="1350">
              <a:solidFill>
                <a:schemeClr val="lt1"/>
              </a:solidFill>
              <a:latin typeface="Calibri"/>
              <a:ea typeface="Calibri"/>
              <a:cs typeface="Calibri"/>
              <a:sym typeface="Calibri"/>
            </a:endParaRPr>
          </a:p>
        </p:txBody>
      </p:sp>
      <p:sp>
        <p:nvSpPr>
          <p:cNvPr id="279" name="Google Shape;279;p30"/>
          <p:cNvSpPr txBox="1"/>
          <p:nvPr/>
        </p:nvSpPr>
        <p:spPr>
          <a:xfrm>
            <a:off x="4855837" y="2697980"/>
            <a:ext cx="657143" cy="276969"/>
          </a:xfrm>
          <a:prstGeom prst="rect">
            <a:avLst/>
          </a:prstGeom>
          <a:noFill/>
          <a:ln>
            <a:noFill/>
          </a:ln>
        </p:spPr>
        <p:txBody>
          <a:bodyPr spcFirstLastPara="1" wrap="square" lIns="68569" tIns="34275" rIns="68569" bIns="34275" anchor="t" anchorCtr="0">
            <a:spAutoFit/>
          </a:bodyPr>
          <a:lstStyle/>
          <a:p>
            <a:r>
              <a:rPr lang="en-US" sz="1350" b="1" dirty="0">
                <a:solidFill>
                  <a:schemeClr val="bg1"/>
                </a:solidFill>
                <a:latin typeface="Century Gothic"/>
                <a:ea typeface="Century Gothic"/>
                <a:cs typeface="Century Gothic"/>
                <a:sym typeface="Century Gothic"/>
              </a:rPr>
              <a:t>LOGO</a:t>
            </a:r>
            <a:endParaRPr sz="1350" b="1" dirty="0">
              <a:solidFill>
                <a:schemeClr val="bg1"/>
              </a:solidFill>
              <a:latin typeface="Century Gothic"/>
              <a:ea typeface="Century Gothic"/>
              <a:cs typeface="Century Gothic"/>
              <a:sym typeface="Century Gothic"/>
            </a:endParaRPr>
          </a:p>
        </p:txBody>
      </p:sp>
      <p:sp>
        <p:nvSpPr>
          <p:cNvPr id="280" name="Google Shape;280;p30"/>
          <p:cNvSpPr/>
          <p:nvPr/>
        </p:nvSpPr>
        <p:spPr>
          <a:xfrm>
            <a:off x="6113137" y="2594107"/>
            <a:ext cx="1257300" cy="467591"/>
          </a:xfrm>
          <a:prstGeom prst="rect">
            <a:avLst/>
          </a:prstGeom>
          <a:solidFill>
            <a:srgbClr val="00685E"/>
          </a:solidFill>
          <a:ln>
            <a:solidFill>
              <a:srgbClr val="00685E"/>
            </a:solidFill>
          </a:ln>
        </p:spPr>
        <p:txBody>
          <a:bodyPr spcFirstLastPara="1" wrap="square" lIns="68569" tIns="34275" rIns="68569" bIns="34275" anchor="ctr" anchorCtr="0">
            <a:noAutofit/>
          </a:bodyPr>
          <a:lstStyle/>
          <a:p>
            <a:pPr algn="ctr"/>
            <a:endParaRPr sz="1350">
              <a:solidFill>
                <a:schemeClr val="lt1"/>
              </a:solidFill>
              <a:latin typeface="Calibri"/>
              <a:ea typeface="Calibri"/>
              <a:cs typeface="Calibri"/>
              <a:sym typeface="Calibri"/>
            </a:endParaRPr>
          </a:p>
        </p:txBody>
      </p:sp>
      <p:sp>
        <p:nvSpPr>
          <p:cNvPr id="281" name="Google Shape;281;p30"/>
          <p:cNvSpPr txBox="1"/>
          <p:nvPr/>
        </p:nvSpPr>
        <p:spPr>
          <a:xfrm>
            <a:off x="6413215" y="2697980"/>
            <a:ext cx="657143" cy="276969"/>
          </a:xfrm>
          <a:prstGeom prst="rect">
            <a:avLst/>
          </a:prstGeom>
          <a:noFill/>
          <a:ln>
            <a:noFill/>
          </a:ln>
        </p:spPr>
        <p:txBody>
          <a:bodyPr spcFirstLastPara="1" wrap="square" lIns="68569" tIns="34275" rIns="68569" bIns="34275" anchor="t" anchorCtr="0">
            <a:spAutoFit/>
          </a:bodyPr>
          <a:lstStyle/>
          <a:p>
            <a:r>
              <a:rPr lang="en-US" sz="1350" b="1" dirty="0">
                <a:solidFill>
                  <a:schemeClr val="bg1"/>
                </a:solidFill>
                <a:latin typeface="Century Gothic"/>
                <a:ea typeface="Century Gothic"/>
                <a:cs typeface="Century Gothic"/>
                <a:sym typeface="Century Gothic"/>
              </a:rPr>
              <a:t>LOGO</a:t>
            </a:r>
            <a:endParaRPr sz="1050" dirty="0">
              <a:solidFill>
                <a:schemeClr val="bg1"/>
              </a:solidFill>
              <a:latin typeface="Century Gothic"/>
              <a:ea typeface="Century Gothic"/>
              <a:cs typeface="Century Gothic"/>
              <a:sym typeface="Century Gothic"/>
            </a:endParaRPr>
          </a:p>
        </p:txBody>
      </p:sp>
      <p:sp>
        <p:nvSpPr>
          <p:cNvPr id="282" name="Google Shape;282;p30"/>
          <p:cNvSpPr/>
          <p:nvPr/>
        </p:nvSpPr>
        <p:spPr>
          <a:xfrm>
            <a:off x="1441001" y="3213955"/>
            <a:ext cx="1257300" cy="467591"/>
          </a:xfrm>
          <a:prstGeom prst="rect">
            <a:avLst/>
          </a:prstGeom>
          <a:solidFill>
            <a:schemeClr val="lt1"/>
          </a:solidFill>
          <a:ln w="12700" cap="flat" cmpd="sng">
            <a:solidFill>
              <a:srgbClr val="00685E"/>
            </a:solidFill>
            <a:prstDash val="solid"/>
            <a:miter lim="800000"/>
            <a:headEnd type="none" w="sm" len="sm"/>
            <a:tailEnd type="none" w="sm" len="sm"/>
          </a:ln>
        </p:spPr>
        <p:txBody>
          <a:bodyPr spcFirstLastPara="1" wrap="square" lIns="68569" tIns="34275" rIns="68569" bIns="34275" anchor="ctr" anchorCtr="0">
            <a:noAutofit/>
          </a:bodyPr>
          <a:lstStyle/>
          <a:p>
            <a:pPr algn="ctr"/>
            <a:endParaRPr sz="1350">
              <a:solidFill>
                <a:schemeClr val="lt1"/>
              </a:solidFill>
              <a:latin typeface="Calibri"/>
              <a:ea typeface="Calibri"/>
              <a:cs typeface="Calibri"/>
              <a:sym typeface="Calibri"/>
            </a:endParaRPr>
          </a:p>
        </p:txBody>
      </p:sp>
      <p:sp>
        <p:nvSpPr>
          <p:cNvPr id="283" name="Google Shape;283;p30"/>
          <p:cNvSpPr txBox="1"/>
          <p:nvPr/>
        </p:nvSpPr>
        <p:spPr>
          <a:xfrm>
            <a:off x="1741079" y="3317828"/>
            <a:ext cx="657143" cy="276969"/>
          </a:xfrm>
          <a:prstGeom prst="rect">
            <a:avLst/>
          </a:prstGeom>
          <a:noFill/>
          <a:ln>
            <a:noFill/>
          </a:ln>
        </p:spPr>
        <p:txBody>
          <a:bodyPr spcFirstLastPara="1" wrap="square" lIns="68569" tIns="34275" rIns="68569" bIns="34275" anchor="t" anchorCtr="0">
            <a:spAutoFit/>
          </a:bodyPr>
          <a:lstStyle/>
          <a:p>
            <a:r>
              <a:rPr lang="en-US" sz="1350" b="1" dirty="0">
                <a:solidFill>
                  <a:srgbClr val="00685E"/>
                </a:solidFill>
                <a:latin typeface="Century Gothic"/>
                <a:ea typeface="Century Gothic"/>
                <a:cs typeface="Century Gothic"/>
                <a:sym typeface="Century Gothic"/>
              </a:rPr>
              <a:t>LOGO</a:t>
            </a:r>
            <a:endParaRPr sz="1350" b="1" dirty="0">
              <a:solidFill>
                <a:srgbClr val="00685E"/>
              </a:solidFill>
              <a:latin typeface="Century Gothic"/>
              <a:ea typeface="Century Gothic"/>
              <a:cs typeface="Century Gothic"/>
              <a:sym typeface="Century Gothic"/>
            </a:endParaRPr>
          </a:p>
        </p:txBody>
      </p:sp>
      <p:sp>
        <p:nvSpPr>
          <p:cNvPr id="284" name="Google Shape;284;p30"/>
          <p:cNvSpPr/>
          <p:nvPr/>
        </p:nvSpPr>
        <p:spPr>
          <a:xfrm>
            <a:off x="2998379" y="3213955"/>
            <a:ext cx="1257300" cy="467591"/>
          </a:xfrm>
          <a:prstGeom prst="rect">
            <a:avLst/>
          </a:prstGeom>
          <a:solidFill>
            <a:schemeClr val="lt1"/>
          </a:solidFill>
          <a:ln w="12700" cap="flat" cmpd="sng">
            <a:solidFill>
              <a:srgbClr val="00685E"/>
            </a:solidFill>
            <a:prstDash val="solid"/>
            <a:miter lim="800000"/>
            <a:headEnd type="none" w="sm" len="sm"/>
            <a:tailEnd type="none" w="sm" len="sm"/>
          </a:ln>
        </p:spPr>
        <p:txBody>
          <a:bodyPr spcFirstLastPara="1" wrap="square" lIns="68569" tIns="34275" rIns="68569" bIns="34275" anchor="ctr" anchorCtr="0">
            <a:noAutofit/>
          </a:bodyPr>
          <a:lstStyle/>
          <a:p>
            <a:pPr algn="ctr"/>
            <a:endParaRPr sz="1350">
              <a:solidFill>
                <a:schemeClr val="lt1"/>
              </a:solidFill>
              <a:latin typeface="Calibri"/>
              <a:ea typeface="Calibri"/>
              <a:cs typeface="Calibri"/>
              <a:sym typeface="Calibri"/>
            </a:endParaRPr>
          </a:p>
        </p:txBody>
      </p:sp>
      <p:sp>
        <p:nvSpPr>
          <p:cNvPr id="285" name="Google Shape;285;p30"/>
          <p:cNvSpPr txBox="1"/>
          <p:nvPr/>
        </p:nvSpPr>
        <p:spPr>
          <a:xfrm>
            <a:off x="3298458" y="3317828"/>
            <a:ext cx="657143" cy="276969"/>
          </a:xfrm>
          <a:prstGeom prst="rect">
            <a:avLst/>
          </a:prstGeom>
          <a:noFill/>
          <a:ln>
            <a:noFill/>
          </a:ln>
        </p:spPr>
        <p:txBody>
          <a:bodyPr spcFirstLastPara="1" wrap="square" lIns="68569" tIns="34275" rIns="68569" bIns="34275" anchor="t" anchorCtr="0">
            <a:spAutoFit/>
          </a:bodyPr>
          <a:lstStyle/>
          <a:p>
            <a:r>
              <a:rPr lang="en-US" sz="1350" b="1" dirty="0">
                <a:solidFill>
                  <a:srgbClr val="00685E"/>
                </a:solidFill>
                <a:latin typeface="Century Gothic"/>
                <a:ea typeface="Century Gothic"/>
                <a:cs typeface="Century Gothic"/>
                <a:sym typeface="Century Gothic"/>
              </a:rPr>
              <a:t>LOGO</a:t>
            </a:r>
            <a:endParaRPr sz="1350" b="1" dirty="0">
              <a:solidFill>
                <a:srgbClr val="00685E"/>
              </a:solidFill>
              <a:latin typeface="Century Gothic"/>
              <a:ea typeface="Century Gothic"/>
              <a:cs typeface="Century Gothic"/>
              <a:sym typeface="Century Gothic"/>
            </a:endParaRPr>
          </a:p>
        </p:txBody>
      </p:sp>
      <p:sp>
        <p:nvSpPr>
          <p:cNvPr id="286" name="Google Shape;286;p30"/>
          <p:cNvSpPr/>
          <p:nvPr/>
        </p:nvSpPr>
        <p:spPr>
          <a:xfrm>
            <a:off x="4555758" y="3213955"/>
            <a:ext cx="1257300" cy="467591"/>
          </a:xfrm>
          <a:prstGeom prst="rect">
            <a:avLst/>
          </a:prstGeom>
          <a:solidFill>
            <a:schemeClr val="lt1"/>
          </a:solidFill>
          <a:ln w="12700" cap="flat" cmpd="sng">
            <a:solidFill>
              <a:srgbClr val="00685E"/>
            </a:solidFill>
            <a:prstDash val="solid"/>
            <a:miter lim="800000"/>
            <a:headEnd type="none" w="sm" len="sm"/>
            <a:tailEnd type="none" w="sm" len="sm"/>
          </a:ln>
        </p:spPr>
        <p:txBody>
          <a:bodyPr spcFirstLastPara="1" wrap="square" lIns="68569" tIns="34275" rIns="68569" bIns="34275" anchor="ctr" anchorCtr="0">
            <a:noAutofit/>
          </a:bodyPr>
          <a:lstStyle/>
          <a:p>
            <a:pPr algn="ctr"/>
            <a:endParaRPr sz="1350">
              <a:solidFill>
                <a:schemeClr val="lt1"/>
              </a:solidFill>
              <a:latin typeface="Calibri"/>
              <a:ea typeface="Calibri"/>
              <a:cs typeface="Calibri"/>
              <a:sym typeface="Calibri"/>
            </a:endParaRPr>
          </a:p>
        </p:txBody>
      </p:sp>
      <p:sp>
        <p:nvSpPr>
          <p:cNvPr id="287" name="Google Shape;287;p30"/>
          <p:cNvSpPr txBox="1"/>
          <p:nvPr/>
        </p:nvSpPr>
        <p:spPr>
          <a:xfrm>
            <a:off x="4855837" y="3317828"/>
            <a:ext cx="657143" cy="276969"/>
          </a:xfrm>
          <a:prstGeom prst="rect">
            <a:avLst/>
          </a:prstGeom>
          <a:noFill/>
          <a:ln>
            <a:noFill/>
          </a:ln>
        </p:spPr>
        <p:txBody>
          <a:bodyPr spcFirstLastPara="1" wrap="square" lIns="68569" tIns="34275" rIns="68569" bIns="34275" anchor="t" anchorCtr="0">
            <a:spAutoFit/>
          </a:bodyPr>
          <a:lstStyle/>
          <a:p>
            <a:r>
              <a:rPr lang="en-US" sz="1350" b="1" dirty="0">
                <a:solidFill>
                  <a:srgbClr val="00685E"/>
                </a:solidFill>
                <a:latin typeface="Century Gothic"/>
                <a:ea typeface="Century Gothic"/>
                <a:cs typeface="Century Gothic"/>
                <a:sym typeface="Century Gothic"/>
              </a:rPr>
              <a:t>LOGO</a:t>
            </a:r>
            <a:endParaRPr sz="1350" b="1" dirty="0">
              <a:solidFill>
                <a:srgbClr val="00685E"/>
              </a:solidFill>
              <a:latin typeface="Century Gothic"/>
              <a:ea typeface="Century Gothic"/>
              <a:cs typeface="Century Gothic"/>
              <a:sym typeface="Century Gothic"/>
            </a:endParaRPr>
          </a:p>
        </p:txBody>
      </p:sp>
      <p:sp>
        <p:nvSpPr>
          <p:cNvPr id="288" name="Google Shape;288;p30"/>
          <p:cNvSpPr/>
          <p:nvPr/>
        </p:nvSpPr>
        <p:spPr>
          <a:xfrm>
            <a:off x="6113137" y="3213955"/>
            <a:ext cx="1257300" cy="467591"/>
          </a:xfrm>
          <a:prstGeom prst="rect">
            <a:avLst/>
          </a:prstGeom>
          <a:solidFill>
            <a:schemeClr val="lt1"/>
          </a:solidFill>
          <a:ln w="12700" cap="flat" cmpd="sng">
            <a:solidFill>
              <a:srgbClr val="00685E"/>
            </a:solidFill>
            <a:prstDash val="solid"/>
            <a:miter lim="800000"/>
            <a:headEnd type="none" w="sm" len="sm"/>
            <a:tailEnd type="none" w="sm" len="sm"/>
          </a:ln>
        </p:spPr>
        <p:txBody>
          <a:bodyPr spcFirstLastPara="1" wrap="square" lIns="68569" tIns="34275" rIns="68569" bIns="34275" anchor="ctr" anchorCtr="0">
            <a:noAutofit/>
          </a:bodyPr>
          <a:lstStyle/>
          <a:p>
            <a:pPr algn="ctr"/>
            <a:endParaRPr sz="1350">
              <a:solidFill>
                <a:schemeClr val="lt1"/>
              </a:solidFill>
              <a:latin typeface="Calibri"/>
              <a:ea typeface="Calibri"/>
              <a:cs typeface="Calibri"/>
              <a:sym typeface="Calibri"/>
            </a:endParaRPr>
          </a:p>
        </p:txBody>
      </p:sp>
      <p:sp>
        <p:nvSpPr>
          <p:cNvPr id="289" name="Google Shape;289;p30"/>
          <p:cNvSpPr txBox="1"/>
          <p:nvPr/>
        </p:nvSpPr>
        <p:spPr>
          <a:xfrm>
            <a:off x="6413215" y="3317828"/>
            <a:ext cx="657143" cy="276969"/>
          </a:xfrm>
          <a:prstGeom prst="rect">
            <a:avLst/>
          </a:prstGeom>
          <a:noFill/>
          <a:ln>
            <a:noFill/>
          </a:ln>
        </p:spPr>
        <p:txBody>
          <a:bodyPr spcFirstLastPara="1" wrap="square" lIns="68569" tIns="34275" rIns="68569" bIns="34275" anchor="t" anchorCtr="0">
            <a:spAutoFit/>
          </a:bodyPr>
          <a:lstStyle/>
          <a:p>
            <a:r>
              <a:rPr lang="en-US" sz="1350" b="1" dirty="0">
                <a:solidFill>
                  <a:srgbClr val="00685E"/>
                </a:solidFill>
                <a:latin typeface="Century Gothic"/>
                <a:ea typeface="Century Gothic"/>
                <a:cs typeface="Century Gothic"/>
                <a:sym typeface="Century Gothic"/>
              </a:rPr>
              <a:t>LOGO</a:t>
            </a:r>
            <a:endParaRPr sz="1050" dirty="0">
              <a:solidFill>
                <a:srgbClr val="00685E"/>
              </a:solidFill>
              <a:latin typeface="Century Gothic"/>
              <a:ea typeface="Century Gothic"/>
              <a:cs typeface="Century Gothic"/>
              <a:sym typeface="Century Gothic"/>
            </a:endParaRPr>
          </a:p>
        </p:txBody>
      </p:sp>
    </p:spTree>
    <p:extLst>
      <p:ext uri="{BB962C8B-B14F-4D97-AF65-F5344CB8AC3E}">
        <p14:creationId xmlns:p14="http://schemas.microsoft.com/office/powerpoint/2010/main" val="154510254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93"/>
        <p:cNvGrpSpPr/>
        <p:nvPr/>
      </p:nvGrpSpPr>
      <p:grpSpPr>
        <a:xfrm>
          <a:off x="0" y="0"/>
          <a:ext cx="0" cy="0"/>
          <a:chOff x="0" y="0"/>
          <a:chExt cx="0" cy="0"/>
        </a:xfrm>
      </p:grpSpPr>
      <p:sp>
        <p:nvSpPr>
          <p:cNvPr id="294" name="Google Shape;294;p31"/>
          <p:cNvSpPr txBox="1">
            <a:spLocks noGrp="1"/>
          </p:cNvSpPr>
          <p:nvPr>
            <p:ph type="title"/>
          </p:nvPr>
        </p:nvSpPr>
        <p:spPr>
          <a:xfrm>
            <a:off x="628650" y="273844"/>
            <a:ext cx="7754850" cy="994275"/>
          </a:xfrm>
          <a:prstGeom prst="rect">
            <a:avLst/>
          </a:prstGeom>
          <a:noFill/>
          <a:ln>
            <a:noFill/>
          </a:ln>
        </p:spPr>
        <p:txBody>
          <a:bodyPr spcFirstLastPara="1" wrap="square" lIns="68569" tIns="34275" rIns="68569" bIns="34275" anchor="ctr" anchorCtr="0">
            <a:normAutofit/>
          </a:bodyPr>
          <a:lstStyle/>
          <a:p>
            <a:pPr>
              <a:buSzPts val="4000"/>
            </a:pPr>
            <a:r>
              <a:rPr lang="en-US" sz="3000" b="1" dirty="0">
                <a:solidFill>
                  <a:srgbClr val="1E3644"/>
                </a:solidFill>
                <a:latin typeface="Century Gothic"/>
                <a:ea typeface="Century Gothic"/>
                <a:cs typeface="Century Gothic"/>
                <a:sym typeface="Century Gothic"/>
              </a:rPr>
              <a:t>Table</a:t>
            </a:r>
            <a:endParaRPr b="1" dirty="0">
              <a:solidFill>
                <a:srgbClr val="1E3644"/>
              </a:solidFill>
              <a:latin typeface="Century Gothic"/>
              <a:ea typeface="Century Gothic"/>
              <a:cs typeface="Century Gothic"/>
              <a:sym typeface="Century Gothic"/>
            </a:endParaRPr>
          </a:p>
        </p:txBody>
      </p:sp>
      <p:graphicFrame>
        <p:nvGraphicFramePr>
          <p:cNvPr id="295" name="Google Shape;295;p31"/>
          <p:cNvGraphicFramePr/>
          <p:nvPr>
            <p:extLst/>
          </p:nvPr>
        </p:nvGraphicFramePr>
        <p:xfrm>
          <a:off x="628650" y="1379505"/>
          <a:ext cx="7754924" cy="3161345"/>
        </p:xfrm>
        <a:graphic>
          <a:graphicData uri="http://schemas.openxmlformats.org/drawingml/2006/table">
            <a:tbl>
              <a:tblPr firstRow="1" bandRow="1">
                <a:noFill/>
              </a:tblPr>
              <a:tblGrid>
                <a:gridCol w="1938731">
                  <a:extLst>
                    <a:ext uri="{9D8B030D-6E8A-4147-A177-3AD203B41FA5}">
                      <a16:colId xmlns:a16="http://schemas.microsoft.com/office/drawing/2014/main" val="20000"/>
                    </a:ext>
                  </a:extLst>
                </a:gridCol>
                <a:gridCol w="1938731">
                  <a:extLst>
                    <a:ext uri="{9D8B030D-6E8A-4147-A177-3AD203B41FA5}">
                      <a16:colId xmlns:a16="http://schemas.microsoft.com/office/drawing/2014/main" val="20001"/>
                    </a:ext>
                  </a:extLst>
                </a:gridCol>
                <a:gridCol w="1938731">
                  <a:extLst>
                    <a:ext uri="{9D8B030D-6E8A-4147-A177-3AD203B41FA5}">
                      <a16:colId xmlns:a16="http://schemas.microsoft.com/office/drawing/2014/main" val="20002"/>
                    </a:ext>
                  </a:extLst>
                </a:gridCol>
                <a:gridCol w="1938731">
                  <a:extLst>
                    <a:ext uri="{9D8B030D-6E8A-4147-A177-3AD203B41FA5}">
                      <a16:colId xmlns:a16="http://schemas.microsoft.com/office/drawing/2014/main" val="20003"/>
                    </a:ext>
                  </a:extLst>
                </a:gridCol>
              </a:tblGrid>
              <a:tr h="632269">
                <a:tc>
                  <a:txBody>
                    <a:bodyPr/>
                    <a:lstStyle/>
                    <a:p>
                      <a:pPr marL="0" marR="0" lvl="0" indent="0" algn="l" rtl="0">
                        <a:spcBef>
                          <a:spcPts val="0"/>
                        </a:spcBef>
                        <a:spcAft>
                          <a:spcPts val="0"/>
                        </a:spcAft>
                        <a:buNone/>
                      </a:pPr>
                      <a:endParaRPr sz="3100" dirty="0"/>
                    </a:p>
                  </a:txBody>
                  <a:tcPr marL="155906" marR="155906" marT="77944" marB="77944">
                    <a:solidFill>
                      <a:srgbClr val="00685E"/>
                    </a:solidFill>
                  </a:tcPr>
                </a:tc>
                <a:tc>
                  <a:txBody>
                    <a:bodyPr/>
                    <a:lstStyle/>
                    <a:p>
                      <a:pPr marL="0" marR="0" lvl="0" indent="0" algn="l" rtl="0">
                        <a:spcBef>
                          <a:spcPts val="0"/>
                        </a:spcBef>
                        <a:spcAft>
                          <a:spcPts val="0"/>
                        </a:spcAft>
                        <a:buNone/>
                      </a:pPr>
                      <a:endParaRPr sz="3100" dirty="0"/>
                    </a:p>
                  </a:txBody>
                  <a:tcPr marL="155906" marR="155906" marT="77944" marB="77944">
                    <a:solidFill>
                      <a:srgbClr val="00685E"/>
                    </a:solidFill>
                  </a:tcPr>
                </a:tc>
                <a:tc>
                  <a:txBody>
                    <a:bodyPr/>
                    <a:lstStyle/>
                    <a:p>
                      <a:pPr marL="0" marR="0" lvl="0" indent="0" algn="l" rtl="0">
                        <a:spcBef>
                          <a:spcPts val="0"/>
                        </a:spcBef>
                        <a:spcAft>
                          <a:spcPts val="0"/>
                        </a:spcAft>
                        <a:buNone/>
                      </a:pPr>
                      <a:endParaRPr sz="3100" dirty="0"/>
                    </a:p>
                  </a:txBody>
                  <a:tcPr marL="155906" marR="155906" marT="77944" marB="77944">
                    <a:solidFill>
                      <a:srgbClr val="00685E"/>
                    </a:solidFill>
                  </a:tcPr>
                </a:tc>
                <a:tc>
                  <a:txBody>
                    <a:bodyPr/>
                    <a:lstStyle/>
                    <a:p>
                      <a:pPr marL="0" marR="0" lvl="0" indent="0" algn="l" rtl="0">
                        <a:spcBef>
                          <a:spcPts val="0"/>
                        </a:spcBef>
                        <a:spcAft>
                          <a:spcPts val="0"/>
                        </a:spcAft>
                        <a:buNone/>
                      </a:pPr>
                      <a:endParaRPr sz="3100" dirty="0"/>
                    </a:p>
                  </a:txBody>
                  <a:tcPr marL="155906" marR="155906" marT="77944" marB="77944">
                    <a:solidFill>
                      <a:srgbClr val="00685E"/>
                    </a:solidFill>
                  </a:tcPr>
                </a:tc>
                <a:extLst>
                  <a:ext uri="{0D108BD9-81ED-4DB2-BD59-A6C34878D82A}">
                    <a16:rowId xmlns:a16="http://schemas.microsoft.com/office/drawing/2014/main" val="10000"/>
                  </a:ext>
                </a:extLst>
              </a:tr>
              <a:tr h="632269">
                <a:tc>
                  <a:txBody>
                    <a:bodyPr/>
                    <a:lstStyle/>
                    <a:p>
                      <a:pPr marL="0" marR="0" lvl="0" indent="0" algn="l" rtl="0">
                        <a:spcBef>
                          <a:spcPts val="0"/>
                        </a:spcBef>
                        <a:spcAft>
                          <a:spcPts val="0"/>
                        </a:spcAft>
                        <a:buNone/>
                      </a:pPr>
                      <a:endParaRPr sz="3100" dirty="0"/>
                    </a:p>
                  </a:txBody>
                  <a:tcPr marL="155906" marR="155906" marT="77944" marB="77944">
                    <a:solidFill>
                      <a:srgbClr val="F5F8FA"/>
                    </a:solidFill>
                  </a:tcPr>
                </a:tc>
                <a:tc>
                  <a:txBody>
                    <a:bodyPr/>
                    <a:lstStyle/>
                    <a:p>
                      <a:pPr marL="0" marR="0" lvl="0" indent="0" algn="l" rtl="0">
                        <a:spcBef>
                          <a:spcPts val="0"/>
                        </a:spcBef>
                        <a:spcAft>
                          <a:spcPts val="0"/>
                        </a:spcAft>
                        <a:buNone/>
                      </a:pPr>
                      <a:endParaRPr sz="3100" dirty="0"/>
                    </a:p>
                  </a:txBody>
                  <a:tcPr marL="155906" marR="155906" marT="77944" marB="77944">
                    <a:solidFill>
                      <a:srgbClr val="F5F8FA"/>
                    </a:solidFill>
                  </a:tcPr>
                </a:tc>
                <a:tc>
                  <a:txBody>
                    <a:bodyPr/>
                    <a:lstStyle/>
                    <a:p>
                      <a:pPr marL="0" marR="0" lvl="0" indent="0" algn="l" rtl="0">
                        <a:spcBef>
                          <a:spcPts val="0"/>
                        </a:spcBef>
                        <a:spcAft>
                          <a:spcPts val="0"/>
                        </a:spcAft>
                        <a:buNone/>
                      </a:pPr>
                      <a:endParaRPr sz="3100" dirty="0"/>
                    </a:p>
                  </a:txBody>
                  <a:tcPr marL="155906" marR="155906" marT="77944" marB="77944">
                    <a:solidFill>
                      <a:srgbClr val="F5F8FA"/>
                    </a:solidFill>
                  </a:tcPr>
                </a:tc>
                <a:tc>
                  <a:txBody>
                    <a:bodyPr/>
                    <a:lstStyle/>
                    <a:p>
                      <a:pPr marL="0" marR="0" lvl="0" indent="0" algn="l" rtl="0">
                        <a:spcBef>
                          <a:spcPts val="0"/>
                        </a:spcBef>
                        <a:spcAft>
                          <a:spcPts val="0"/>
                        </a:spcAft>
                        <a:buNone/>
                      </a:pPr>
                      <a:endParaRPr sz="3100" dirty="0"/>
                    </a:p>
                  </a:txBody>
                  <a:tcPr marL="155906" marR="155906" marT="77944" marB="77944">
                    <a:solidFill>
                      <a:srgbClr val="F5F8FA"/>
                    </a:solidFill>
                  </a:tcPr>
                </a:tc>
                <a:extLst>
                  <a:ext uri="{0D108BD9-81ED-4DB2-BD59-A6C34878D82A}">
                    <a16:rowId xmlns:a16="http://schemas.microsoft.com/office/drawing/2014/main" val="10001"/>
                  </a:ext>
                </a:extLst>
              </a:tr>
              <a:tr h="632269">
                <a:tc>
                  <a:txBody>
                    <a:bodyPr/>
                    <a:lstStyle/>
                    <a:p>
                      <a:pPr marL="0" marR="0" lvl="0" indent="0" algn="l" rtl="0">
                        <a:spcBef>
                          <a:spcPts val="0"/>
                        </a:spcBef>
                        <a:spcAft>
                          <a:spcPts val="0"/>
                        </a:spcAft>
                        <a:buNone/>
                      </a:pPr>
                      <a:endParaRPr sz="3100" dirty="0"/>
                    </a:p>
                  </a:txBody>
                  <a:tcPr marL="155906" marR="155906" marT="77944" marB="77944">
                    <a:solidFill>
                      <a:srgbClr val="00A898"/>
                    </a:solidFill>
                  </a:tcPr>
                </a:tc>
                <a:tc>
                  <a:txBody>
                    <a:bodyPr/>
                    <a:lstStyle/>
                    <a:p>
                      <a:pPr marL="0" marR="0" lvl="0" indent="0" algn="l" rtl="0">
                        <a:spcBef>
                          <a:spcPts val="0"/>
                        </a:spcBef>
                        <a:spcAft>
                          <a:spcPts val="0"/>
                        </a:spcAft>
                        <a:buNone/>
                      </a:pPr>
                      <a:endParaRPr sz="3100" dirty="0"/>
                    </a:p>
                  </a:txBody>
                  <a:tcPr marL="155906" marR="155906" marT="77944" marB="77944">
                    <a:solidFill>
                      <a:srgbClr val="00A898"/>
                    </a:solidFill>
                  </a:tcPr>
                </a:tc>
                <a:tc>
                  <a:txBody>
                    <a:bodyPr/>
                    <a:lstStyle/>
                    <a:p>
                      <a:pPr marL="0" marR="0" lvl="0" indent="0" algn="l" rtl="0">
                        <a:spcBef>
                          <a:spcPts val="0"/>
                        </a:spcBef>
                        <a:spcAft>
                          <a:spcPts val="0"/>
                        </a:spcAft>
                        <a:buNone/>
                      </a:pPr>
                      <a:endParaRPr sz="3100" dirty="0"/>
                    </a:p>
                  </a:txBody>
                  <a:tcPr marL="155906" marR="155906" marT="77944" marB="77944">
                    <a:solidFill>
                      <a:srgbClr val="00A898"/>
                    </a:solidFill>
                  </a:tcPr>
                </a:tc>
                <a:tc>
                  <a:txBody>
                    <a:bodyPr/>
                    <a:lstStyle/>
                    <a:p>
                      <a:pPr marL="0" marR="0" lvl="0" indent="0" algn="l" rtl="0">
                        <a:spcBef>
                          <a:spcPts val="0"/>
                        </a:spcBef>
                        <a:spcAft>
                          <a:spcPts val="0"/>
                        </a:spcAft>
                        <a:buNone/>
                      </a:pPr>
                      <a:endParaRPr sz="3100" dirty="0"/>
                    </a:p>
                  </a:txBody>
                  <a:tcPr marL="155906" marR="155906" marT="77944" marB="77944">
                    <a:solidFill>
                      <a:srgbClr val="00A898"/>
                    </a:solidFill>
                  </a:tcPr>
                </a:tc>
                <a:extLst>
                  <a:ext uri="{0D108BD9-81ED-4DB2-BD59-A6C34878D82A}">
                    <a16:rowId xmlns:a16="http://schemas.microsoft.com/office/drawing/2014/main" val="10002"/>
                  </a:ext>
                </a:extLst>
              </a:tr>
              <a:tr h="632269">
                <a:tc>
                  <a:txBody>
                    <a:bodyPr/>
                    <a:lstStyle/>
                    <a:p>
                      <a:pPr marL="0" marR="0" lvl="0" indent="0" algn="l" rtl="0">
                        <a:spcBef>
                          <a:spcPts val="0"/>
                        </a:spcBef>
                        <a:spcAft>
                          <a:spcPts val="0"/>
                        </a:spcAft>
                        <a:buNone/>
                      </a:pPr>
                      <a:endParaRPr sz="3100"/>
                    </a:p>
                  </a:txBody>
                  <a:tcPr marL="155906" marR="155906" marT="77944" marB="77944">
                    <a:solidFill>
                      <a:srgbClr val="F5F8FA"/>
                    </a:solidFill>
                  </a:tcPr>
                </a:tc>
                <a:tc>
                  <a:txBody>
                    <a:bodyPr/>
                    <a:lstStyle/>
                    <a:p>
                      <a:pPr marL="0" marR="0" lvl="0" indent="0" algn="l" rtl="0">
                        <a:spcBef>
                          <a:spcPts val="0"/>
                        </a:spcBef>
                        <a:spcAft>
                          <a:spcPts val="0"/>
                        </a:spcAft>
                        <a:buNone/>
                      </a:pPr>
                      <a:endParaRPr sz="3100"/>
                    </a:p>
                  </a:txBody>
                  <a:tcPr marL="155906" marR="155906" marT="77944" marB="77944">
                    <a:solidFill>
                      <a:srgbClr val="F5F8FA"/>
                    </a:solidFill>
                  </a:tcPr>
                </a:tc>
                <a:tc>
                  <a:txBody>
                    <a:bodyPr/>
                    <a:lstStyle/>
                    <a:p>
                      <a:pPr marL="0" marR="0" lvl="0" indent="0" algn="l" rtl="0">
                        <a:spcBef>
                          <a:spcPts val="0"/>
                        </a:spcBef>
                        <a:spcAft>
                          <a:spcPts val="0"/>
                        </a:spcAft>
                        <a:buNone/>
                      </a:pPr>
                      <a:endParaRPr sz="3100" dirty="0"/>
                    </a:p>
                  </a:txBody>
                  <a:tcPr marL="155906" marR="155906" marT="77944" marB="77944">
                    <a:solidFill>
                      <a:srgbClr val="F5F8FA"/>
                    </a:solidFill>
                  </a:tcPr>
                </a:tc>
                <a:tc>
                  <a:txBody>
                    <a:bodyPr/>
                    <a:lstStyle/>
                    <a:p>
                      <a:pPr marL="0" marR="0" lvl="0" indent="0" algn="l" rtl="0">
                        <a:spcBef>
                          <a:spcPts val="0"/>
                        </a:spcBef>
                        <a:spcAft>
                          <a:spcPts val="0"/>
                        </a:spcAft>
                        <a:buNone/>
                      </a:pPr>
                      <a:endParaRPr sz="3100"/>
                    </a:p>
                  </a:txBody>
                  <a:tcPr marL="155906" marR="155906" marT="77944" marB="77944">
                    <a:solidFill>
                      <a:srgbClr val="F5F8FA"/>
                    </a:solidFill>
                  </a:tcPr>
                </a:tc>
                <a:extLst>
                  <a:ext uri="{0D108BD9-81ED-4DB2-BD59-A6C34878D82A}">
                    <a16:rowId xmlns:a16="http://schemas.microsoft.com/office/drawing/2014/main" val="10003"/>
                  </a:ext>
                </a:extLst>
              </a:tr>
              <a:tr h="632269">
                <a:tc>
                  <a:txBody>
                    <a:bodyPr/>
                    <a:lstStyle/>
                    <a:p>
                      <a:pPr marL="0" marR="0" lvl="0" indent="0" algn="l" rtl="0">
                        <a:spcBef>
                          <a:spcPts val="0"/>
                        </a:spcBef>
                        <a:spcAft>
                          <a:spcPts val="0"/>
                        </a:spcAft>
                        <a:buNone/>
                      </a:pPr>
                      <a:endParaRPr sz="3100" dirty="0"/>
                    </a:p>
                  </a:txBody>
                  <a:tcPr marL="155906" marR="155906" marT="77944" marB="77944">
                    <a:solidFill>
                      <a:srgbClr val="00CCB9"/>
                    </a:solidFill>
                  </a:tcPr>
                </a:tc>
                <a:tc>
                  <a:txBody>
                    <a:bodyPr/>
                    <a:lstStyle/>
                    <a:p>
                      <a:pPr marL="0" marR="0" lvl="0" indent="0" algn="l" rtl="0">
                        <a:spcBef>
                          <a:spcPts val="0"/>
                        </a:spcBef>
                        <a:spcAft>
                          <a:spcPts val="0"/>
                        </a:spcAft>
                        <a:buNone/>
                      </a:pPr>
                      <a:endParaRPr sz="3100" dirty="0"/>
                    </a:p>
                  </a:txBody>
                  <a:tcPr marL="155906" marR="155906" marT="77944" marB="77944">
                    <a:solidFill>
                      <a:srgbClr val="00CCB9"/>
                    </a:solidFill>
                  </a:tcPr>
                </a:tc>
                <a:tc>
                  <a:txBody>
                    <a:bodyPr/>
                    <a:lstStyle/>
                    <a:p>
                      <a:pPr marL="0" marR="0" lvl="0" indent="0" algn="l" rtl="0">
                        <a:spcBef>
                          <a:spcPts val="0"/>
                        </a:spcBef>
                        <a:spcAft>
                          <a:spcPts val="0"/>
                        </a:spcAft>
                        <a:buNone/>
                      </a:pPr>
                      <a:endParaRPr sz="3100" dirty="0"/>
                    </a:p>
                  </a:txBody>
                  <a:tcPr marL="155906" marR="155906" marT="77944" marB="77944">
                    <a:solidFill>
                      <a:srgbClr val="00CCB9"/>
                    </a:solidFill>
                  </a:tcPr>
                </a:tc>
                <a:tc>
                  <a:txBody>
                    <a:bodyPr/>
                    <a:lstStyle/>
                    <a:p>
                      <a:pPr marL="0" marR="0" lvl="0" indent="0" algn="l" rtl="0">
                        <a:spcBef>
                          <a:spcPts val="0"/>
                        </a:spcBef>
                        <a:spcAft>
                          <a:spcPts val="0"/>
                        </a:spcAft>
                        <a:buNone/>
                      </a:pPr>
                      <a:endParaRPr sz="3100" dirty="0"/>
                    </a:p>
                  </a:txBody>
                  <a:tcPr marL="155906" marR="155906" marT="77944" marB="77944">
                    <a:solidFill>
                      <a:srgbClr val="00CCB9"/>
                    </a:solidFill>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1030781582"/>
      </p:ext>
    </p:extLst>
  </p:cSld>
  <p:clrMapOvr>
    <a:masterClrMapping/>
  </p:clrMapOvr>
  <p:timing>
    <p:tnLst>
      <p:par>
        <p:cTn id="1" dur="indefinite" restart="never" nodeType="tmRoot"/>
      </p:par>
    </p:tnLst>
  </p:timing>
</p:sld>
</file>

<file path=ppt/slides/slide16.xml><?xml version="1.0" encoding="utf-8"?>
<p:sld xmlns:p="http://schemas.openxmlformats.org/presentationml/2006/main" xmlns:a="http://schemas.openxmlformats.org/drawingml/2006/main" xmlns:r="http://schemas.openxmlformats.org/officeDocument/2006/relationships">
  <p:cSld>
    <p:spTree>
      <p:nvGrpSpPr>
        <p:cNvPr id="1" name="Shape 299"/>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pic>
        <p:nvPicPr>
          <p:cNvPr id="303" name="Google Shape;303;p32"/>
          <p:cNvPicPr preferRelativeResize="0"/>
          <p:nvPr/>
        </p:nvPicPr>
        <p:blipFill rotWithShape="1">
          <a:blip r:embed="rId4">
            <a:alphaModFix/>
          </a:blip>
          <a:srcRect/>
          <a:stretch/>
        </p:blipFill>
        <p:spPr>
          <a:xfrm>
            <a:off x="4005093" y="634386"/>
            <a:ext cx="4813955" cy="2886056"/>
          </a:xfrm>
          <a:prstGeom prst="rect">
            <a:avLst/>
          </a:prstGeom>
          <a:noFill/>
          <a:ln>
            <a:noFill/>
          </a:ln>
        </p:spPr>
      </p:pic>
      <p:sp>
        <p:nvSpPr>
          <p:cNvPr id="300" name="Google Shape;300;p32"/>
          <p:cNvSpPr txBox="1"/>
          <p:nvPr/>
        </p:nvSpPr>
        <p:spPr>
          <a:xfrm>
            <a:off x="474055" y="659098"/>
            <a:ext cx="2988000" cy="759825"/>
          </a:xfrm>
          <a:prstGeom prst="rect">
            <a:avLst/>
          </a:prstGeom>
          <a:noFill/>
          <a:ln>
            <a:noFill/>
          </a:ln>
        </p:spPr>
        <p:txBody>
          <a:bodyPr anchor="t" anchorCtr="0" bIns="91425" lIns="91425" rIns="91425" spcFirstLastPara="1" tIns="91425" wrap="square">
            <a:noAutofit/>
          </a:bodyPr>
          <a:lstStyle/>
          <a:p>
            <a:pPr lvl="0"/>
            <a:r>
              <a:rPr b="1" dirty="0" lang="en-US" sz="2100">
                <a:solidFill>
                  <a:srgbClr val="FFFFFF"/>
                </a:solidFill>
                <a:latin typeface="Avenir"/>
                <a:ea typeface="Avenir"/>
                <a:cs typeface="Avenir"/>
                <a:sym typeface="Avenir"/>
              </a:rPr>
              <a:t>Grow your business leaps and bounds with Upmetrics</a:t>
            </a:r>
            <a:endParaRPr b="1" dirty="0" sz="2100">
              <a:solidFill>
                <a:srgbClr val="FFFFFF"/>
              </a:solidFill>
              <a:latin typeface="Avenir"/>
              <a:ea typeface="Avenir"/>
              <a:cs typeface="Avenir"/>
              <a:sym typeface="Avenir"/>
            </a:endParaRPr>
          </a:p>
        </p:txBody>
      </p:sp>
      <p:cxnSp>
        <p:nvCxnSpPr>
          <p:cNvPr id="301" name="Google Shape;301;p32"/>
          <p:cNvCxnSpPr/>
          <p:nvPr/>
        </p:nvCxnSpPr>
        <p:spPr>
          <a:xfrm>
            <a:off x="582097" y="1824481"/>
            <a:ext cx="668700" cy="0"/>
          </a:xfrm>
          <a:prstGeom prst="straightConnector1">
            <a:avLst/>
          </a:prstGeom>
          <a:noFill/>
          <a:ln cap="flat" cmpd="sng" w="19050">
            <a:solidFill>
              <a:srgbClr val="FFFFFF"/>
            </a:solidFill>
            <a:prstDash val="solid"/>
            <a:round/>
            <a:headEnd len="sm" type="none" w="sm"/>
            <a:tailEnd len="sm" type="none" w="sm"/>
          </a:ln>
        </p:spPr>
      </p:cxnSp>
      <p:sp>
        <p:nvSpPr>
          <p:cNvPr id="302" name="Google Shape;302;p32"/>
          <p:cNvSpPr txBox="1"/>
          <p:nvPr/>
        </p:nvSpPr>
        <p:spPr>
          <a:xfrm>
            <a:off x="474055" y="1965467"/>
            <a:ext cx="2846700" cy="504000"/>
          </a:xfrm>
          <a:prstGeom prst="rect">
            <a:avLst/>
          </a:prstGeom>
          <a:noFill/>
          <a:ln>
            <a:noFill/>
          </a:ln>
        </p:spPr>
        <p:txBody>
          <a:bodyPr anchor="t" anchorCtr="0" bIns="91425" lIns="91425" rIns="91425" spcFirstLastPara="1" tIns="91425" wrap="square">
            <a:noAutofit/>
          </a:bodyPr>
          <a:lstStyle/>
          <a:p>
            <a:pPr lvl="0">
              <a:lnSpc>
                <a:spcPct val="115000"/>
              </a:lnSpc>
            </a:pPr>
            <a:r>
              <a:rPr dirty="0" lang="en-US" sz="1600">
                <a:solidFill>
                  <a:srgbClr val="FFFFFF"/>
                </a:solidFill>
                <a:latin typeface="Avenir"/>
                <a:ea typeface="Avenir"/>
                <a:cs typeface="Avenir"/>
                <a:sym typeface="Avenir"/>
              </a:rPr>
              <a:t>From individuals to teams, anyone can use Upmetrics's business plan software to grow and build their business.</a:t>
            </a:r>
            <a:endParaRPr dirty="0" sz="1600">
              <a:solidFill>
                <a:srgbClr val="FFFFFF"/>
              </a:solidFill>
              <a:latin typeface="Avenir"/>
              <a:ea typeface="Avenir"/>
              <a:cs typeface="Avenir"/>
              <a:sym typeface="Avenir"/>
            </a:endParaRPr>
          </a:p>
        </p:txBody>
      </p:sp>
      <p:sp>
        <p:nvSpPr>
          <p:cNvPr id="304" name="Google Shape;304;p32"/>
          <p:cNvSpPr/>
          <p:nvPr/>
        </p:nvSpPr>
        <p:spPr>
          <a:xfrm>
            <a:off x="4580147" y="2860965"/>
            <a:ext cx="580673" cy="284492"/>
          </a:xfrm>
          <a:prstGeom prst="rect">
            <a:avLst/>
          </a:prstGeom>
          <a:solidFill>
            <a:schemeClr val="lt1"/>
          </a:solidFill>
          <a:ln cap="flat" cmpd="sng" w="9525">
            <a:solidFill>
              <a:schemeClr val="bg1"/>
            </a:solidFill>
            <a:prstDash val="solid"/>
            <a:round/>
            <a:headEnd len="sm" type="none" w="sm"/>
            <a:tailEnd len="sm" type="none" w="sm"/>
          </a:ln>
        </p:spPr>
        <p:txBody>
          <a:bodyPr anchor="ctr" anchorCtr="0" bIns="91425" lIns="91425" rIns="91425" spcFirstLastPara="1" tIns="91425" wrap="square">
            <a:noAutofit/>
          </a:bodyPr>
          <a:lstStyle/>
          <a:p>
            <a:endParaRPr sz="1800">
              <a:solidFill>
                <a:schemeClr val="dk1"/>
              </a:solidFill>
              <a:latin typeface="Calibri"/>
              <a:ea typeface="Calibri"/>
              <a:cs typeface="Calibri"/>
              <a:sym typeface="Calibri"/>
            </a:endParaRPr>
          </a:p>
        </p:txBody>
      </p:sp>
      <p:sp>
        <p:nvSpPr>
          <p:cNvPr id="305" name="Google Shape;305;p32">
            <a:hlinkClick r:id="rId5"/>
          </p:cNvPr>
          <p:cNvSpPr/>
          <p:nvPr/>
        </p:nvSpPr>
        <p:spPr>
          <a:xfrm>
            <a:off x="5244446" y="3608011"/>
            <a:ext cx="2417625" cy="490950"/>
          </a:xfrm>
          <a:prstGeom prst="roundRect">
            <a:avLst>
              <a:gd fmla="val 4563" name="adj"/>
            </a:avLst>
          </a:prstGeom>
          <a:solidFill>
            <a:srgbClr val="F16334"/>
          </a:solidFill>
          <a:ln>
            <a:solidFill>
              <a:srgbClr val="F16334"/>
            </a:solidFill>
          </a:ln>
        </p:spPr>
        <p:txBody>
          <a:bodyPr anchor="ctr" anchorCtr="0" bIns="91425" lIns="91425" rIns="91425" spcFirstLastPara="1" tIns="91425" wrap="square">
            <a:noAutofit/>
          </a:bodyPr>
          <a:lstStyle/>
          <a:p>
            <a:endParaRPr sz="1800">
              <a:solidFill>
                <a:srgbClr val="00A6C2"/>
              </a:solidFill>
              <a:latin typeface="Calibri"/>
              <a:ea typeface="Calibri"/>
              <a:cs typeface="Calibri"/>
              <a:sym typeface="Calibri"/>
            </a:endParaRPr>
          </a:p>
        </p:txBody>
      </p:sp>
      <p:sp>
        <p:nvSpPr>
          <p:cNvPr id="306" name="Google Shape;306;p32"/>
          <p:cNvSpPr txBox="1"/>
          <p:nvPr/>
        </p:nvSpPr>
        <p:spPr>
          <a:xfrm>
            <a:off x="5244451" y="3684038"/>
            <a:ext cx="2417625" cy="545625"/>
          </a:xfrm>
          <a:prstGeom prst="rect">
            <a:avLst/>
          </a:prstGeom>
          <a:noFill/>
          <a:ln>
            <a:noFill/>
          </a:ln>
        </p:spPr>
        <p:txBody>
          <a:bodyPr anchor="t" anchorCtr="0" bIns="91425" lIns="91425" rIns="91425" spcFirstLastPara="1" tIns="91425" wrap="square">
            <a:noAutofit/>
          </a:bodyPr>
          <a:lstStyle/>
          <a:p>
            <a:pPr algn="ctr">
              <a:lnSpc>
                <a:spcPct val="90000"/>
              </a:lnSpc>
              <a:buClr>
                <a:schemeClr val="lt1"/>
              </a:buClr>
              <a:buSzPts val="1800"/>
            </a:pPr>
            <a:r>
              <a:rPr dirty="0" lang="en-US" sz="1350">
                <a:solidFill>
                  <a:schemeClr val="bg1"/>
                </a:solidFill>
                <a:latin typeface="Avenir"/>
                <a:ea typeface="Avenir"/>
                <a:cs typeface="Avenir"/>
                <a:sym typeface="Avenir"/>
                <a:hlinkClick r:id="rId6"/>
              </a:rPr>
              <a:t>Get Free </a:t>
            </a:r>
            <a:r>
              <a:rPr dirty="0" lang="en-US" sz="1350">
                <a:solidFill>
                  <a:schemeClr val="bg1"/>
                </a:solidFill>
                <a:latin typeface="Avenir"/>
                <a:ea typeface="Avenir"/>
                <a:cs typeface="Avenir"/>
                <a:sym typeface="Avenir"/>
                <a:hlinkClick r:id="rId6"/>
              </a:rPr>
              <a:t>Demo</a:t>
            </a:r>
            <a:endParaRPr dirty="0" sz="1350">
              <a:solidFill>
                <a:schemeClr val="bg1"/>
              </a:solidFill>
              <a:latin typeface="Avenir"/>
              <a:ea typeface="Avenir"/>
              <a:cs typeface="Avenir"/>
              <a:sym typeface="Avenir"/>
            </a:endParaRPr>
          </a:p>
        </p:txBody>
      </p:sp>
      <p:pic>
        <p:nvPicPr>
          <p:cNvPr id="3" name="Picture 2"/>
          <p:cNvPicPr>
            <a:picLocks noChangeAspect="1"/>
          </p:cNvPicPr>
          <p:nvPr/>
        </p:nvPicPr>
        <p:blipFill rotWithShape="1">
          <a:blip r:embed="rId7">
            <a:extLst>
              <a:ext uri="{28A0092B-C50C-407E-A947-70E740481C1C}">
                <a14:useLocalDpi xmlns:a14="http://schemas.microsoft.com/office/drawing/2010/main" val="0"/>
              </a:ext>
            </a:extLst>
          </a:blip>
          <a:srcRect r="4"/>
          <a:stretch/>
        </p:blipFill>
        <p:spPr>
          <a:xfrm>
            <a:off x="4525280" y="820958"/>
            <a:ext cx="3931251" cy="2376105"/>
          </a:xfrm>
          <a:prstGeom prst="rect">
            <a:avLst/>
          </a:prstGeom>
        </p:spPr>
      </p:pic>
    </p:spTree>
    <p:extLst>
      <p:ext uri="{BB962C8B-B14F-4D97-AF65-F5344CB8AC3E}">
        <p14:creationId xmlns:p14="http://schemas.microsoft.com/office/powerpoint/2010/main" val="919708835"/>
      </p:ext>
    </p:extLst>
  </p:cSld>
  <p:clrMapOvr>
    <a:masterClrMapping/>
  </p:clrMapOvr>
  <p:timing>
    <p:tnLst>
      <p:par>
        <p:cTn dur="indefinite" id="1" nodeType="tmRoot" restart="never"/>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15"/>
        <p:cNvGrpSpPr/>
        <p:nvPr/>
      </p:nvGrpSpPr>
      <p:grpSpPr>
        <a:xfrm>
          <a:off x="0" y="0"/>
          <a:ext cx="0" cy="0"/>
          <a:chOff x="0" y="0"/>
          <a:chExt cx="0" cy="0"/>
        </a:xfrm>
      </p:grpSpPr>
      <p:sp>
        <p:nvSpPr>
          <p:cNvPr id="116" name="Google Shape;116;p18"/>
          <p:cNvSpPr txBox="1"/>
          <p:nvPr/>
        </p:nvSpPr>
        <p:spPr>
          <a:xfrm>
            <a:off x="1489397" y="2046533"/>
            <a:ext cx="6309900" cy="2607075"/>
          </a:xfrm>
          <a:prstGeom prst="rect">
            <a:avLst/>
          </a:prstGeom>
          <a:noFill/>
          <a:ln>
            <a:noFill/>
          </a:ln>
        </p:spPr>
        <p:txBody>
          <a:bodyPr spcFirstLastPara="1" wrap="square" lIns="91425" tIns="91425" rIns="91425" bIns="91425" anchor="t" anchorCtr="0">
            <a:noAutofit/>
          </a:bodyPr>
          <a:lstStyle/>
          <a:p>
            <a:r>
              <a:rPr lang="en-US" sz="1050" dirty="0">
                <a:solidFill>
                  <a:srgbClr val="34485A"/>
                </a:solidFill>
                <a:latin typeface="Avenir"/>
                <a:ea typeface="Avenir"/>
                <a:cs typeface="Avenir"/>
                <a:sym typeface="Avenir"/>
              </a:rPr>
              <a:t/>
            </a:r>
            <a:br>
              <a:rPr lang="en-US" sz="1050" dirty="0">
                <a:solidFill>
                  <a:srgbClr val="34485A"/>
                </a:solidFill>
                <a:latin typeface="Avenir"/>
                <a:ea typeface="Avenir"/>
                <a:cs typeface="Avenir"/>
                <a:sym typeface="Avenir"/>
              </a:rPr>
            </a:br>
            <a:r>
              <a:rPr lang="en-US" sz="1050" b="1" dirty="0">
                <a:solidFill>
                  <a:srgbClr val="34485A"/>
                </a:solidFill>
                <a:latin typeface="Avenir"/>
                <a:ea typeface="Avenir"/>
                <a:cs typeface="Avenir"/>
                <a:sym typeface="Avenir"/>
              </a:rPr>
              <a:t>Easy Edit: </a:t>
            </a:r>
            <a:r>
              <a:rPr lang="en-US" sz="1050" dirty="0">
                <a:solidFill>
                  <a:srgbClr val="34485A"/>
                </a:solidFill>
                <a:latin typeface="Avenir"/>
                <a:ea typeface="Avenir"/>
                <a:cs typeface="Avenir"/>
                <a:sym typeface="Avenir"/>
              </a:rPr>
              <a:t>These are intended for you to erase and fill in with information for your specific company.</a:t>
            </a:r>
            <a:endParaRPr sz="1050" dirty="0"/>
          </a:p>
          <a:p>
            <a:r>
              <a:rPr lang="en-US" sz="1050" b="1" dirty="0">
                <a:solidFill>
                  <a:srgbClr val="34485A"/>
                </a:solidFill>
                <a:latin typeface="Avenir"/>
                <a:ea typeface="Avenir"/>
                <a:cs typeface="Avenir"/>
                <a:sym typeface="Avenir"/>
              </a:rPr>
              <a:t/>
            </a:r>
            <a:br>
              <a:rPr lang="en-US" sz="1050" b="1" dirty="0">
                <a:solidFill>
                  <a:srgbClr val="34485A"/>
                </a:solidFill>
                <a:latin typeface="Avenir"/>
                <a:ea typeface="Avenir"/>
                <a:cs typeface="Avenir"/>
                <a:sym typeface="Avenir"/>
              </a:rPr>
            </a:br>
            <a:r>
              <a:rPr lang="en-US" sz="1050" b="1" dirty="0">
                <a:solidFill>
                  <a:srgbClr val="34485A"/>
                </a:solidFill>
                <a:latin typeface="Avenir"/>
                <a:ea typeface="Avenir"/>
                <a:cs typeface="Avenir"/>
                <a:sym typeface="Avenir"/>
              </a:rPr>
              <a:t>Normal Placeholder Text: </a:t>
            </a:r>
            <a:r>
              <a:rPr lang="en-US" sz="1050" dirty="0">
                <a:solidFill>
                  <a:srgbClr val="34485A"/>
                </a:solidFill>
                <a:latin typeface="Avenir"/>
                <a:ea typeface="Avenir"/>
                <a:cs typeface="Avenir"/>
                <a:sym typeface="Avenir"/>
              </a:rPr>
              <a:t>This should be altered, deleted, or added to as you see fit. </a:t>
            </a:r>
            <a:endParaRPr sz="1050" dirty="0">
              <a:solidFill>
                <a:srgbClr val="34485A"/>
              </a:solidFill>
              <a:latin typeface="Avenir"/>
              <a:ea typeface="Avenir"/>
              <a:cs typeface="Avenir"/>
              <a:sym typeface="Avenir"/>
            </a:endParaRPr>
          </a:p>
          <a:p>
            <a:endParaRPr sz="1050" dirty="0">
              <a:solidFill>
                <a:srgbClr val="34485A"/>
              </a:solidFill>
              <a:latin typeface="Avenir"/>
              <a:ea typeface="Avenir"/>
              <a:cs typeface="Avenir"/>
              <a:sym typeface="Avenir"/>
            </a:endParaRPr>
          </a:p>
          <a:p>
            <a:r>
              <a:rPr lang="en-US" sz="1050" b="1" dirty="0">
                <a:solidFill>
                  <a:srgbClr val="34485A"/>
                </a:solidFill>
                <a:latin typeface="Avenir"/>
                <a:ea typeface="Avenir"/>
                <a:cs typeface="Avenir"/>
                <a:sym typeface="Avenir"/>
              </a:rPr>
              <a:t>Images: </a:t>
            </a:r>
            <a:r>
              <a:rPr lang="en-US" sz="1050" dirty="0">
                <a:solidFill>
                  <a:srgbClr val="34485A"/>
                </a:solidFill>
                <a:latin typeface="Avenir"/>
                <a:ea typeface="Avenir"/>
                <a:cs typeface="Avenir"/>
                <a:sym typeface="Avenir"/>
              </a:rPr>
              <a:t>Right click any image and select “Change Picture…” to adjust any visual content used throughout the template.</a:t>
            </a:r>
            <a:endParaRPr sz="1050" dirty="0">
              <a:solidFill>
                <a:srgbClr val="34485A"/>
              </a:solidFill>
              <a:latin typeface="Avenir"/>
              <a:ea typeface="Avenir"/>
              <a:cs typeface="Avenir"/>
              <a:sym typeface="Avenir"/>
            </a:endParaRPr>
          </a:p>
          <a:p>
            <a:r>
              <a:rPr lang="en-US" sz="1050" dirty="0">
                <a:solidFill>
                  <a:srgbClr val="34485A"/>
                </a:solidFill>
                <a:latin typeface="Avenir"/>
                <a:ea typeface="Avenir"/>
                <a:cs typeface="Avenir"/>
                <a:sym typeface="Avenir"/>
              </a:rPr>
              <a:t/>
            </a:r>
            <a:br>
              <a:rPr lang="en-US" sz="1050" dirty="0">
                <a:solidFill>
                  <a:srgbClr val="34485A"/>
                </a:solidFill>
                <a:latin typeface="Avenir"/>
                <a:ea typeface="Avenir"/>
                <a:cs typeface="Avenir"/>
                <a:sym typeface="Avenir"/>
              </a:rPr>
            </a:br>
            <a:r>
              <a:rPr lang="en-US" sz="1050" b="1" dirty="0">
                <a:solidFill>
                  <a:srgbClr val="34485A"/>
                </a:solidFill>
                <a:latin typeface="Avenir"/>
                <a:ea typeface="Avenir"/>
                <a:cs typeface="Avenir"/>
                <a:sym typeface="Avenir"/>
              </a:rPr>
              <a:t>Once you’re ready to begin, delete the first three slides and start filling out your info. </a:t>
            </a:r>
            <a:r>
              <a:rPr lang="en-US" sz="1050" dirty="0">
                <a:solidFill>
                  <a:srgbClr val="34485A"/>
                </a:solidFill>
                <a:latin typeface="Avenir"/>
                <a:ea typeface="Avenir"/>
                <a:cs typeface="Avenir"/>
                <a:sym typeface="Avenir"/>
              </a:rPr>
              <a:t>Remember, you can add/edit/delete any wording or sections you see fit for your projects.</a:t>
            </a:r>
            <a:endParaRPr sz="1050" dirty="0">
              <a:solidFill>
                <a:srgbClr val="34485A"/>
              </a:solidFill>
              <a:latin typeface="Avenir"/>
              <a:ea typeface="Avenir"/>
              <a:cs typeface="Avenir"/>
              <a:sym typeface="Avenir"/>
            </a:endParaRPr>
          </a:p>
          <a:p>
            <a:r>
              <a:rPr lang="en-US" sz="1800" dirty="0">
                <a:solidFill>
                  <a:schemeClr val="dk1"/>
                </a:solidFill>
                <a:latin typeface="Calibri"/>
                <a:ea typeface="Calibri"/>
                <a:cs typeface="Calibri"/>
                <a:sym typeface="Calibri"/>
              </a:rPr>
              <a:t/>
            </a:r>
            <a:br>
              <a:rPr lang="en-US" sz="1800" dirty="0">
                <a:solidFill>
                  <a:schemeClr val="dk1"/>
                </a:solidFill>
                <a:latin typeface="Calibri"/>
                <a:ea typeface="Calibri"/>
                <a:cs typeface="Calibri"/>
                <a:sym typeface="Calibri"/>
              </a:rPr>
            </a:br>
            <a:endParaRPr sz="1800" dirty="0">
              <a:solidFill>
                <a:srgbClr val="33475B"/>
              </a:solidFill>
              <a:latin typeface="Avenir"/>
              <a:ea typeface="Avenir"/>
              <a:cs typeface="Avenir"/>
              <a:sym typeface="Avenir"/>
            </a:endParaRPr>
          </a:p>
        </p:txBody>
      </p:sp>
      <p:sp>
        <p:nvSpPr>
          <p:cNvPr id="117" name="Google Shape;117;p18"/>
          <p:cNvSpPr/>
          <p:nvPr/>
        </p:nvSpPr>
        <p:spPr>
          <a:xfrm>
            <a:off x="2575586" y="1415864"/>
            <a:ext cx="3992850" cy="468900"/>
          </a:xfrm>
          <a:prstGeom prst="roundRect">
            <a:avLst>
              <a:gd name="adj" fmla="val 4563"/>
            </a:avLst>
          </a:prstGeom>
          <a:solidFill>
            <a:srgbClr val="00685E"/>
          </a:solidFill>
          <a:ln>
            <a:noFill/>
          </a:ln>
        </p:spPr>
        <p:txBody>
          <a:bodyPr spcFirstLastPara="1" wrap="square" lIns="91425" tIns="91425" rIns="91425" bIns="91425" anchor="ctr" anchorCtr="0">
            <a:noAutofit/>
          </a:bodyPr>
          <a:lstStyle/>
          <a:p>
            <a:endParaRPr sz="1800">
              <a:solidFill>
                <a:schemeClr val="dk1"/>
              </a:solidFill>
              <a:latin typeface="Calibri"/>
              <a:ea typeface="Calibri"/>
              <a:cs typeface="Calibri"/>
              <a:sym typeface="Calibri"/>
            </a:endParaRPr>
          </a:p>
        </p:txBody>
      </p:sp>
      <p:sp>
        <p:nvSpPr>
          <p:cNvPr id="118" name="Google Shape;118;p18"/>
          <p:cNvSpPr txBox="1">
            <a:spLocks noGrp="1"/>
          </p:cNvSpPr>
          <p:nvPr>
            <p:ph type="title" idx="4294967295"/>
          </p:nvPr>
        </p:nvSpPr>
        <p:spPr>
          <a:xfrm>
            <a:off x="2575586" y="1415653"/>
            <a:ext cx="3992850" cy="538163"/>
          </a:xfrm>
          <a:prstGeom prst="rect">
            <a:avLst/>
          </a:prstGeom>
          <a:noFill/>
          <a:ln>
            <a:noFill/>
          </a:ln>
        </p:spPr>
        <p:txBody>
          <a:bodyPr spcFirstLastPara="1" wrap="square" lIns="91425" tIns="91425" rIns="91425" bIns="91425" anchor="t" anchorCtr="0">
            <a:normAutofit/>
          </a:bodyPr>
          <a:lstStyle/>
          <a:p>
            <a:pPr algn="ctr">
              <a:buClr>
                <a:schemeClr val="lt1"/>
              </a:buClr>
              <a:buSzPts val="2800"/>
            </a:pPr>
            <a:r>
              <a:rPr lang="en-US" sz="2100" dirty="0">
                <a:solidFill>
                  <a:schemeClr val="lt1"/>
                </a:solidFill>
                <a:latin typeface="Avenir"/>
                <a:ea typeface="Avenir"/>
                <a:cs typeface="Avenir"/>
                <a:sym typeface="Avenir"/>
              </a:rPr>
              <a:t>How to Use This Template:</a:t>
            </a:r>
            <a:endParaRPr sz="2100" dirty="0">
              <a:solidFill>
                <a:schemeClr val="lt1"/>
              </a:solidFill>
              <a:latin typeface="Avenir"/>
              <a:ea typeface="Avenir"/>
              <a:cs typeface="Avenir"/>
              <a:sym typeface="Avenir"/>
            </a:endParaRPr>
          </a:p>
        </p:txBody>
      </p:sp>
      <p:sp>
        <p:nvSpPr>
          <p:cNvPr id="119" name="Google Shape;119;p18"/>
          <p:cNvSpPr txBox="1"/>
          <p:nvPr/>
        </p:nvSpPr>
        <p:spPr>
          <a:xfrm>
            <a:off x="722621" y="762902"/>
            <a:ext cx="7843275" cy="716175"/>
          </a:xfrm>
          <a:prstGeom prst="rect">
            <a:avLst/>
          </a:prstGeom>
          <a:noFill/>
          <a:ln>
            <a:noFill/>
          </a:ln>
        </p:spPr>
        <p:txBody>
          <a:bodyPr spcFirstLastPara="1" wrap="square" lIns="68569" tIns="68569" rIns="68569" bIns="68569" anchor="t" anchorCtr="0">
            <a:noAutofit/>
          </a:bodyPr>
          <a:lstStyle/>
          <a:p>
            <a:pPr algn="ctr">
              <a:lnSpc>
                <a:spcPct val="90000"/>
              </a:lnSpc>
              <a:buClr>
                <a:srgbClr val="34485A"/>
              </a:buClr>
              <a:buSzPts val="4400"/>
            </a:pPr>
            <a:r>
              <a:rPr lang="en-US" sz="3000" b="1" dirty="0">
                <a:solidFill>
                  <a:srgbClr val="34485A"/>
                </a:solidFill>
                <a:latin typeface="Avenir"/>
                <a:ea typeface="Avenir"/>
                <a:cs typeface="Avenir"/>
                <a:sym typeface="Avenir"/>
              </a:rPr>
              <a:t>Thanks for downloading this resource.</a:t>
            </a:r>
            <a:endParaRPr sz="3000" b="1" dirty="0">
              <a:solidFill>
                <a:srgbClr val="34485A"/>
              </a:solidFill>
              <a:latin typeface="Avenir"/>
              <a:ea typeface="Avenir"/>
              <a:cs typeface="Avenir"/>
              <a:sym typeface="Avenir"/>
            </a:endParaRPr>
          </a:p>
        </p:txBody>
      </p:sp>
      <p:pic>
        <p:nvPicPr>
          <p:cNvPr id="120" name="Google Shape;120;p18" descr="https://lh5.googleusercontent.com/apEXRQSz2bntSyAKx_agcu8atjECSASwv_Q3UwaqHN786iFNxVF4a2FKeiNWnkcsAHIwWNB10eXnGMm4rcDea1tq_a4693bAdOUhmQUn_owUYcPX8mwvpv2Mf4KJcGch-7v6GZe2"/>
          <p:cNvPicPr preferRelativeResize="0"/>
          <p:nvPr/>
        </p:nvPicPr>
        <p:blipFill rotWithShape="1">
          <a:blip r:embed="rId3">
            <a:alphaModFix/>
          </a:blip>
          <a:srcRect/>
          <a:stretch/>
        </p:blipFill>
        <p:spPr>
          <a:xfrm>
            <a:off x="4165661" y="-16257"/>
            <a:ext cx="957263" cy="957263"/>
          </a:xfrm>
          <a:prstGeom prst="rect">
            <a:avLst/>
          </a:prstGeom>
          <a:noFill/>
          <a:ln>
            <a:noFill/>
          </a:ln>
        </p:spPr>
      </p:pic>
      <p:pic>
        <p:nvPicPr>
          <p:cNvPr id="9" name="Picture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551079" y="4587537"/>
            <a:ext cx="317714" cy="266243"/>
          </a:xfrm>
          <a:prstGeom prst="rect">
            <a:avLst/>
          </a:prstGeom>
        </p:spPr>
      </p:pic>
    </p:spTree>
    <p:extLst>
      <p:ext uri="{BB962C8B-B14F-4D97-AF65-F5344CB8AC3E}">
        <p14:creationId xmlns:p14="http://schemas.microsoft.com/office/powerpoint/2010/main" val="2510512057"/>
      </p:ext>
    </p:extLst>
  </p:cSld>
  <p:clrMapOvr>
    <a:masterClrMapping/>
  </p:clrMapOvr>
  <p:timing>
    <p:tnLst>
      <p:par>
        <p:cTn id="1" dur="indefinite" restart="never" nodeType="tmRoot"/>
      </p:par>
    </p:tnLst>
  </p:timing>
</p:sld>
</file>

<file path=ppt/slides/slide3.xml><?xml version="1.0" encoding="utf-8"?>
<p:sld xmlns:p="http://schemas.openxmlformats.org/presentationml/2006/main" xmlns:a="http://schemas.openxmlformats.org/drawingml/2006/main" xmlns:r="http://schemas.openxmlformats.org/officeDocument/2006/relationships">
  <p:cSld>
    <p:bg>
      <p:bgPr>
        <a:blipFill>
          <a:blip r:embed="rId3">
            <a:alphaModFix/>
          </a:blip>
          <a:stretch>
            <a:fillRect/>
          </a:stretch>
        </a:blipFill>
        <a:effectLst/>
      </p:bgPr>
    </p:bg>
    <p:spTree>
      <p:nvGrpSpPr>
        <p:cNvPr id="1" name="Shape 165"/>
        <p:cNvGrpSpPr/>
        <p:nvPr/>
      </p:nvGrpSpPr>
      <p:grpSpPr>
        <a:xfrm>
          <a:off x="0" y="0"/>
          <a:ext cx="0" cy="0"/>
          <a:chOff x="0" y="0"/>
          <a:chExt cx="0" cy="0"/>
        </a:xfrm>
      </p:grpSpPr>
      <p:pic>
        <p:nvPicPr>
          <p:cNvPr id="2" name="Picture 1"/>
          <p:cNvPicPr>
            <a:picLocks noChangeAspect="1"/>
          </p:cNvPicPr>
          <p:nvPr/>
        </p:nvPicPr>
        <p:blipFill rotWithShape="1">
          <a:blip r:embed="rId4">
            <a:extLst>
              <a:ext uri="{28A0092B-C50C-407E-A947-70E740481C1C}">
                <a14:useLocalDpi xmlns:a14="http://schemas.microsoft.com/office/drawing/2010/main" val="0"/>
              </a:ext>
            </a:extLst>
          </a:blip>
          <a:srcRect b="-9"/>
          <a:stretch/>
        </p:blipFill>
        <p:spPr>
          <a:xfrm>
            <a:off x="-7305" y="-13350"/>
            <a:ext cx="9151305" cy="5156849"/>
          </a:xfrm>
          <a:prstGeom prst="rect">
            <a:avLst/>
          </a:prstGeom>
        </p:spPr>
      </p:pic>
      <p:sp>
        <p:nvSpPr>
          <p:cNvPr id="166" name="Google Shape;166;p31"/>
          <p:cNvSpPr/>
          <p:nvPr/>
        </p:nvSpPr>
        <p:spPr>
          <a:xfrm>
            <a:off x="-7305" y="-13350"/>
            <a:ext cx="1991969" cy="5156850"/>
          </a:xfrm>
          <a:prstGeom prst="rect">
            <a:avLst/>
          </a:prstGeom>
          <a:solidFill>
            <a:srgbClr val="00685E"/>
          </a:solidFill>
          <a:ln>
            <a:solidFill>
              <a:srgbClr val="00685E"/>
            </a:solidFill>
          </a:ln>
        </p:spPr>
        <p:txBody>
          <a:bodyPr anchor="ctr" anchorCtr="0" bIns="34275" lIns="68575" rIns="68575" spcFirstLastPara="1" tIns="34275" wrap="square">
            <a:noAutofit/>
          </a:bodyPr>
          <a:lstStyle/>
          <a:p>
            <a:pPr algn="ctr" indent="0" lvl="0" marL="0" marR="0" rtl="0">
              <a:spcBef>
                <a:spcPts val="0"/>
              </a:spcBef>
              <a:spcAft>
                <a:spcPts val="0"/>
              </a:spcAft>
              <a:buNone/>
            </a:pPr>
            <a:endParaRPr b="0" cap="none" i="0" strike="noStrike" sz="1400" u="none">
              <a:solidFill>
                <a:schemeClr val="lt1"/>
              </a:solidFill>
              <a:latin typeface="Calibri"/>
              <a:ea typeface="Calibri"/>
              <a:cs typeface="Calibri"/>
              <a:sym typeface="Calibri"/>
            </a:endParaRPr>
          </a:p>
        </p:txBody>
      </p:sp>
      <p:sp>
        <p:nvSpPr>
          <p:cNvPr id="167" name="Google Shape;167;p31"/>
          <p:cNvSpPr/>
          <p:nvPr/>
        </p:nvSpPr>
        <p:spPr>
          <a:xfrm>
            <a:off x="465806" y="423858"/>
            <a:ext cx="3721569" cy="4355960"/>
          </a:xfrm>
          <a:prstGeom prst="rect">
            <a:avLst/>
          </a:prstGeom>
          <a:solidFill>
            <a:schemeClr val="lt1"/>
          </a:solidFill>
          <a:ln cap="flat" cmpd="sng" w="57150">
            <a:solidFill>
              <a:srgbClr val="00685E"/>
            </a:solidFill>
            <a:prstDash val="solid"/>
            <a:miter lim="800000"/>
            <a:headEnd len="sm" type="none" w="sm"/>
            <a:tailEnd len="sm" type="none" w="sm"/>
          </a:ln>
        </p:spPr>
        <p:txBody>
          <a:bodyPr anchor="ctr" anchorCtr="0" bIns="34275" lIns="68575" rIns="68575" spcFirstLastPara="1" tIns="34275" wrap="square">
            <a:noAutofit/>
          </a:bodyPr>
          <a:lstStyle/>
          <a:p>
            <a:pPr algn="ctr" indent="0" lvl="0" marL="0" marR="0" rtl="0">
              <a:spcBef>
                <a:spcPts val="0"/>
              </a:spcBef>
              <a:spcAft>
                <a:spcPts val="0"/>
              </a:spcAft>
              <a:buNone/>
            </a:pPr>
            <a:endParaRPr b="0" cap="none" i="0" strike="noStrike" sz="1400" u="none">
              <a:solidFill>
                <a:schemeClr val="lt1"/>
              </a:solidFill>
              <a:latin typeface="Calibri"/>
              <a:ea typeface="Calibri"/>
              <a:cs typeface="Calibri"/>
              <a:sym typeface="Calibri"/>
            </a:endParaRPr>
          </a:p>
        </p:txBody>
      </p:sp>
      <p:sp>
        <p:nvSpPr>
          <p:cNvPr id="168" name="Google Shape;168;p31"/>
          <p:cNvSpPr txBox="1"/>
          <p:nvPr/>
        </p:nvSpPr>
        <p:spPr>
          <a:xfrm>
            <a:off x="417910" y="717947"/>
            <a:ext cx="3504009" cy="1350169"/>
          </a:xfrm>
          <a:prstGeom prst="rect">
            <a:avLst/>
          </a:prstGeom>
          <a:noFill/>
          <a:ln>
            <a:noFill/>
          </a:ln>
        </p:spPr>
        <p:txBody>
          <a:bodyPr anchor="t" anchorCtr="0" bIns="34275" lIns="68575" rIns="68575" spcFirstLastPara="1" tIns="34275" wrap="square">
            <a:spAutoFit/>
          </a:bodyPr>
          <a:lstStyle/>
          <a:p>
            <a:pPr algn="l" indent="0" lvl="0" marL="0" marR="0" rtl="0">
              <a:spcBef>
                <a:spcPts val="0"/>
              </a:spcBef>
              <a:spcAft>
                <a:spcPts val="0"/>
              </a:spcAft>
              <a:buNone/>
            </a:pPr>
            <a:endParaRPr sz="1400">
              <a:solidFill>
                <a:schemeClr val="dk1"/>
              </a:solidFill>
              <a:latin typeface="Calibri"/>
              <a:ea typeface="Calibri"/>
              <a:cs typeface="Calibri"/>
              <a:sym typeface="Calibri"/>
            </a:endParaRPr>
          </a:p>
        </p:txBody>
      </p:sp>
      <p:sp>
        <p:nvSpPr>
          <p:cNvPr id="169" name="Google Shape;169;p31"/>
          <p:cNvSpPr txBox="1"/>
          <p:nvPr/>
        </p:nvSpPr>
        <p:spPr>
          <a:xfrm>
            <a:off x="496100" y="1693900"/>
            <a:ext cx="3691500" cy="1085100"/>
          </a:xfrm>
          <a:prstGeom prst="rect">
            <a:avLst/>
          </a:prstGeom>
          <a:noFill/>
          <a:ln>
            <a:noFill/>
          </a:ln>
        </p:spPr>
        <p:txBody>
          <a:bodyPr anchor="t" anchorCtr="0" bIns="34275" lIns="68575" rIns="68575" spcFirstLastPara="1" tIns="34275" wrap="square">
            <a:spAutoFit/>
          </a:bodyPr>
          <a:lstStyle/>
          <a:p>
            <a:pPr algn="ctr" indent="0" lvl="0" marL="0" marR="0" rtl="0">
              <a:spcBef>
                <a:spcPts val="0"/>
              </a:spcBef>
              <a:spcAft>
                <a:spcPts val="0"/>
              </a:spcAft>
              <a:buNone/>
            </a:pPr>
            <a:r>
              <a:rPr b="1" lang="pt-BR" sz="3300">
                <a:solidFill>
                  <a:schemeClr val="dk1"/>
                </a:solidFill>
                <a:latin typeface="Oswald"/>
                <a:ea typeface="Oswald"/>
                <a:cs typeface="Oswald"/>
                <a:sym typeface="Oswald"/>
              </a:rPr>
              <a:t>Your Company </a:t>
            </a:r>
            <a:endParaRPr sz="1700">
              <a:latin typeface="Oswald"/>
              <a:ea typeface="Oswald"/>
              <a:cs typeface="Oswald"/>
              <a:sym typeface="Oswald"/>
            </a:endParaRPr>
          </a:p>
          <a:p>
            <a:pPr algn="ctr" indent="0" lvl="0" marL="0" marR="0" rtl="0">
              <a:spcBef>
                <a:spcPts val="0"/>
              </a:spcBef>
              <a:spcAft>
                <a:spcPts val="0"/>
              </a:spcAft>
              <a:buNone/>
            </a:pPr>
            <a:r>
              <a:rPr b="1" lang="pt-BR" sz="3300">
                <a:solidFill>
                  <a:schemeClr val="dk1"/>
                </a:solidFill>
                <a:latin typeface="Oswald"/>
                <a:ea typeface="Oswald"/>
                <a:cs typeface="Oswald"/>
                <a:sym typeface="Oswald"/>
              </a:rPr>
              <a:t>Name Here</a:t>
            </a:r>
            <a:endParaRPr sz="3300">
              <a:solidFill>
                <a:schemeClr val="dk1"/>
              </a:solidFill>
              <a:latin typeface="Oswald"/>
              <a:ea typeface="Oswald"/>
              <a:cs typeface="Oswald"/>
              <a:sym typeface="Oswald"/>
            </a:endParaRPr>
          </a:p>
        </p:txBody>
      </p:sp>
      <p:sp>
        <p:nvSpPr>
          <p:cNvPr id="170" name="Google Shape;170;p31"/>
          <p:cNvSpPr/>
          <p:nvPr/>
        </p:nvSpPr>
        <p:spPr>
          <a:xfrm>
            <a:off x="40589" y="3225722"/>
            <a:ext cx="4572000" cy="1523400"/>
          </a:xfrm>
          <a:prstGeom prst="rect">
            <a:avLst/>
          </a:prstGeom>
          <a:noFill/>
          <a:ln>
            <a:noFill/>
          </a:ln>
        </p:spPr>
        <p:txBody>
          <a:bodyPr anchor="t" anchorCtr="0" bIns="34275" lIns="68575" rIns="68575" spcFirstLastPara="1" tIns="34275" wrap="square">
            <a:noAutofit/>
          </a:bodyPr>
          <a:lstStyle/>
          <a:p>
            <a:pPr algn="ctr" indent="0" lvl="0" marL="0" marR="0" rtl="0">
              <a:lnSpc>
                <a:spcPct val="115000"/>
              </a:lnSpc>
              <a:spcBef>
                <a:spcPts val="0"/>
              </a:spcBef>
              <a:spcAft>
                <a:spcPts val="0"/>
              </a:spcAft>
              <a:buNone/>
            </a:pPr>
            <a:r>
              <a:rPr lang="pt-BR" sz="1400">
                <a:solidFill>
                  <a:schemeClr val="dk1"/>
                </a:solidFill>
                <a:latin typeface="Proxima Nova"/>
                <a:ea typeface="Proxima Nova"/>
                <a:cs typeface="Proxima Nova"/>
                <a:sym typeface="Proxima Nova"/>
              </a:rPr>
              <a:t>Location</a:t>
            </a:r>
            <a:endParaRPr sz="1100">
              <a:latin typeface="Proxima Nova"/>
              <a:ea typeface="Proxima Nova"/>
              <a:cs typeface="Proxima Nova"/>
              <a:sym typeface="Proxima Nova"/>
            </a:endParaRPr>
          </a:p>
          <a:p>
            <a:pPr algn="ctr" indent="0" lvl="0" marL="0" marR="0" rtl="0">
              <a:lnSpc>
                <a:spcPct val="115000"/>
              </a:lnSpc>
              <a:spcBef>
                <a:spcPts val="0"/>
              </a:spcBef>
              <a:spcAft>
                <a:spcPts val="0"/>
              </a:spcAft>
              <a:buNone/>
            </a:pPr>
            <a:r>
              <a:rPr lang="pt-BR" sz="1400">
                <a:solidFill>
                  <a:schemeClr val="dk1"/>
                </a:solidFill>
                <a:latin typeface="Proxima Nova"/>
                <a:ea typeface="Proxima Nova"/>
                <a:cs typeface="Proxima Nova"/>
                <a:sym typeface="Proxima Nova"/>
              </a:rPr>
              <a:t>Website URL</a:t>
            </a:r>
            <a:endParaRPr sz="1100">
              <a:latin typeface="Proxima Nova"/>
              <a:ea typeface="Proxima Nova"/>
              <a:cs typeface="Proxima Nova"/>
              <a:sym typeface="Proxima Nova"/>
            </a:endParaRPr>
          </a:p>
          <a:p>
            <a:pPr algn="ctr" indent="0" lvl="0" marL="0" marR="0" rtl="0">
              <a:lnSpc>
                <a:spcPct val="115000"/>
              </a:lnSpc>
              <a:spcBef>
                <a:spcPts val="0"/>
              </a:spcBef>
              <a:spcAft>
                <a:spcPts val="0"/>
              </a:spcAft>
              <a:buNone/>
            </a:pPr>
            <a:r>
              <a:rPr lang="pt-BR" sz="1400">
                <a:solidFill>
                  <a:schemeClr val="dk1"/>
                </a:solidFill>
                <a:latin typeface="Proxima Nova"/>
                <a:ea typeface="Proxima Nova"/>
                <a:cs typeface="Proxima Nova"/>
                <a:sym typeface="Proxima Nova"/>
              </a:rPr>
              <a:t>Contact Info</a:t>
            </a:r>
            <a:endParaRPr sz="1100">
              <a:latin typeface="Proxima Nova"/>
              <a:ea typeface="Proxima Nova"/>
              <a:cs typeface="Proxima Nova"/>
              <a:sym typeface="Proxima Nova"/>
            </a:endParaRPr>
          </a:p>
          <a:p>
            <a:pPr algn="ctr" indent="0" lvl="0" marL="0" marR="0" rtl="0">
              <a:lnSpc>
                <a:spcPct val="115000"/>
              </a:lnSpc>
              <a:spcBef>
                <a:spcPts val="0"/>
              </a:spcBef>
              <a:spcAft>
                <a:spcPts val="0"/>
              </a:spcAft>
              <a:buNone/>
            </a:pPr>
            <a:r>
              <a:rPr lang="pt-BR" sz="1400">
                <a:solidFill>
                  <a:schemeClr val="dk1"/>
                </a:solidFill>
                <a:latin typeface="Proxima Nova"/>
                <a:ea typeface="Proxima Nova"/>
                <a:cs typeface="Proxima Nova"/>
                <a:sym typeface="Proxima Nova"/>
              </a:rPr>
              <a:t>Established Date</a:t>
            </a:r>
            <a:endParaRPr sz="1100">
              <a:latin typeface="Proxima Nova"/>
              <a:ea typeface="Proxima Nova"/>
              <a:cs typeface="Proxima Nova"/>
              <a:sym typeface="Proxima Nova"/>
            </a:endParaRPr>
          </a:p>
        </p:txBody>
      </p:sp>
      <p:sp>
        <p:nvSpPr>
          <p:cNvPr id="171" name="Google Shape;171;p31"/>
          <p:cNvSpPr/>
          <p:nvPr/>
        </p:nvSpPr>
        <p:spPr>
          <a:xfrm>
            <a:off x="1697898" y="809478"/>
            <a:ext cx="1257300" cy="467700"/>
          </a:xfrm>
          <a:prstGeom prst="rect">
            <a:avLst/>
          </a:prstGeom>
          <a:solidFill>
            <a:srgbClr val="E6F8F6"/>
          </a:solidFill>
          <a:ln>
            <a:noFill/>
          </a:ln>
        </p:spPr>
        <p:txBody>
          <a:bodyPr anchor="ctr" anchorCtr="0" bIns="34275" lIns="68575" rIns="68575" spcFirstLastPara="1" tIns="34275" wrap="square">
            <a:noAutofit/>
          </a:bodyPr>
          <a:lstStyle/>
          <a:p>
            <a:pPr algn="ctr" indent="0" lvl="0" marL="0" marR="0" rtl="0">
              <a:spcBef>
                <a:spcPts val="0"/>
              </a:spcBef>
              <a:spcAft>
                <a:spcPts val="0"/>
              </a:spcAft>
              <a:buNone/>
            </a:pPr>
            <a:endParaRPr sz="1400">
              <a:solidFill>
                <a:schemeClr val="lt1"/>
              </a:solidFill>
              <a:latin typeface="Calibri"/>
              <a:ea typeface="Calibri"/>
              <a:cs typeface="Calibri"/>
              <a:sym typeface="Calibri"/>
            </a:endParaRPr>
          </a:p>
        </p:txBody>
      </p:sp>
      <p:sp>
        <p:nvSpPr>
          <p:cNvPr id="172" name="Google Shape;172;p31"/>
          <p:cNvSpPr txBox="1"/>
          <p:nvPr/>
        </p:nvSpPr>
        <p:spPr>
          <a:xfrm>
            <a:off x="1697950" y="900975"/>
            <a:ext cx="1257300" cy="284700"/>
          </a:xfrm>
          <a:prstGeom prst="rect">
            <a:avLst/>
          </a:prstGeom>
          <a:noFill/>
          <a:ln>
            <a:noFill/>
          </a:ln>
        </p:spPr>
        <p:txBody>
          <a:bodyPr anchor="t" anchorCtr="0" bIns="34275" lIns="68575" rIns="68575" spcFirstLastPara="1" tIns="34275" wrap="square">
            <a:spAutoFit/>
          </a:bodyPr>
          <a:lstStyle/>
          <a:p>
            <a:pPr algn="ctr" indent="0" lvl="0" marL="0" marR="0" rtl="0">
              <a:spcBef>
                <a:spcPts val="0"/>
              </a:spcBef>
              <a:spcAft>
                <a:spcPts val="0"/>
              </a:spcAft>
              <a:buNone/>
            </a:pPr>
            <a:r>
              <a:rPr lang="pt-BR" sz="1400">
                <a:solidFill>
                  <a:schemeClr val="dk1"/>
                </a:solidFill>
                <a:latin typeface="Proxima Nova"/>
                <a:ea typeface="Proxima Nova"/>
                <a:cs typeface="Proxima Nova"/>
                <a:sym typeface="Proxima Nova"/>
              </a:rPr>
              <a:t>LOGO</a:t>
            </a:r>
            <a:endParaRPr sz="1400">
              <a:solidFill>
                <a:schemeClr val="dk1"/>
              </a:solidFill>
              <a:latin typeface="Proxima Nova"/>
              <a:ea typeface="Proxima Nova"/>
              <a:cs typeface="Proxima Nova"/>
              <a:sym typeface="Proxima Nova"/>
            </a:endParaRPr>
          </a:p>
        </p:txBody>
      </p:sp>
    </p:spTree>
  </p:cSld>
  <p:clrMapOvr>
    <a:masterClrMapping/>
  </p:clrMapOvr>
</p:sld>
</file>

<file path=ppt/slides/slide4.xml><?xml version="1.0" encoding="utf-8"?>
<p:sld xmlns:p="http://schemas.openxmlformats.org/presentationml/2006/main" xmlns:a="http://schemas.openxmlformats.org/drawingml/2006/main" xmlns:r="http://schemas.openxmlformats.org/officeDocument/2006/relationships">
  <p:cSld>
    <p:bg>
      <p:bgPr>
        <a:solidFill>
          <a:schemeClr val="lt1"/>
        </a:solidFill>
        <a:effectLst/>
      </p:bgPr>
    </p:bg>
    <p:spTree>
      <p:nvGrpSpPr>
        <p:cNvPr id="1" name="Shape 176"/>
        <p:cNvGrpSpPr/>
        <p:nvPr/>
      </p:nvGrpSpPr>
      <p:grpSpPr>
        <a:xfrm>
          <a:off x="0" y="0"/>
          <a:ext cx="0" cy="0"/>
          <a:chOff x="0" y="0"/>
          <a:chExt cx="0" cy="0"/>
        </a:xfrm>
      </p:grpSpPr>
      <p:pic>
        <p:nvPicPr>
          <p:cNvPr id="177" name="Google Shape;177;p32"/>
          <p:cNvPicPr preferRelativeResize="0"/>
          <p:nvPr/>
        </p:nvPicPr>
        <p:blipFill rotWithShape="1">
          <a:blip r:embed="rId3">
            <a:extLst>
              <a:ext uri="{28A0092B-C50C-407E-A947-70E740481C1C}">
                <a14:useLocalDpi xmlns:a14="http://schemas.microsoft.com/office/drawing/2010/main" val="0"/>
              </a:ext>
            </a:extLst>
          </a:blip>
          <a:srcRect b="-8"/>
          <a:stretch/>
        </p:blipFill>
        <p:spPr>
          <a:xfrm>
            <a:off x="0" y="0"/>
            <a:ext cx="4582391" cy="5133976"/>
          </a:xfrm>
          <a:prstGeom prst="rect">
            <a:avLst/>
          </a:prstGeom>
          <a:noFill/>
          <a:ln>
            <a:noFill/>
          </a:ln>
        </p:spPr>
      </p:pic>
      <p:sp>
        <p:nvSpPr>
          <p:cNvPr id="178" name="Google Shape;178;p32"/>
          <p:cNvSpPr/>
          <p:nvPr/>
        </p:nvSpPr>
        <p:spPr>
          <a:xfrm>
            <a:off x="4582391" y="0"/>
            <a:ext cx="4561500" cy="5143500"/>
          </a:xfrm>
          <a:prstGeom prst="rect">
            <a:avLst/>
          </a:prstGeom>
          <a:solidFill>
            <a:srgbClr val="00685E"/>
          </a:solidFill>
          <a:ln>
            <a:noFill/>
          </a:ln>
        </p:spPr>
        <p:txBody>
          <a:bodyPr anchor="ctr" anchorCtr="0" bIns="34275" lIns="68575" rIns="68575" spcFirstLastPara="1" tIns="34275" wrap="square">
            <a:noAutofit/>
          </a:bodyPr>
          <a:lstStyle/>
          <a:p>
            <a:pPr algn="ctr" indent="0" lvl="0" marL="0" marR="0" rtl="0">
              <a:spcBef>
                <a:spcPts val="0"/>
              </a:spcBef>
              <a:spcAft>
                <a:spcPts val="0"/>
              </a:spcAft>
              <a:buNone/>
            </a:pPr>
            <a:endParaRPr sz="1400">
              <a:solidFill>
                <a:schemeClr val="lt1"/>
              </a:solidFill>
              <a:latin typeface="Calibri"/>
              <a:ea typeface="Calibri"/>
              <a:cs typeface="Calibri"/>
              <a:sym typeface="Calibri"/>
            </a:endParaRPr>
          </a:p>
        </p:txBody>
      </p:sp>
      <p:sp>
        <p:nvSpPr>
          <p:cNvPr id="179" name="Google Shape;179;p32"/>
          <p:cNvSpPr txBox="1">
            <a:spLocks noGrp="1"/>
          </p:cNvSpPr>
          <p:nvPr>
            <p:ph type="title"/>
          </p:nvPr>
        </p:nvSpPr>
        <p:spPr>
          <a:xfrm>
            <a:off x="5029525" y="273850"/>
            <a:ext cx="3634200" cy="994200"/>
          </a:xfrm>
          <a:prstGeom prst="rect">
            <a:avLst/>
          </a:prstGeom>
          <a:noFill/>
          <a:ln>
            <a:noFill/>
          </a:ln>
        </p:spPr>
        <p:txBody>
          <a:bodyPr anchor="ctr" anchorCtr="0" bIns="34275" lIns="68575" rIns="68575" spcFirstLastPara="1" tIns="34275" wrap="square">
            <a:noAutofit/>
          </a:bodyPr>
          <a:lstStyle/>
          <a:p>
            <a:pPr algn="l" indent="0" lvl="0" marL="0" rtl="0">
              <a:lnSpc>
                <a:spcPct val="90000"/>
              </a:lnSpc>
              <a:spcBef>
                <a:spcPts val="0"/>
              </a:spcBef>
              <a:spcAft>
                <a:spcPts val="0"/>
              </a:spcAft>
              <a:buClr>
                <a:schemeClr val="dk1"/>
              </a:buClr>
              <a:buSzPts val="3000"/>
              <a:buFont typeface="Avenir"/>
              <a:buNone/>
            </a:pPr>
            <a:r>
              <a:rPr b="1" dirty="0" lang="pt-BR" sz="3400">
                <a:solidFill>
                  <a:schemeClr val="bg1"/>
                </a:solidFill>
                <a:latin typeface="Oswald"/>
                <a:ea typeface="Oswald"/>
                <a:cs typeface="Oswald"/>
                <a:sym typeface="Oswald"/>
              </a:rPr>
              <a:t>Company Summary</a:t>
            </a:r>
            <a:endParaRPr b="1" dirty="0" sz="1500">
              <a:solidFill>
                <a:schemeClr val="bg1"/>
              </a:solidFill>
              <a:latin typeface="Oswald"/>
              <a:ea typeface="Oswald"/>
              <a:cs typeface="Oswald"/>
              <a:sym typeface="Oswald"/>
            </a:endParaRPr>
          </a:p>
        </p:txBody>
      </p:sp>
      <p:sp>
        <p:nvSpPr>
          <p:cNvPr id="180" name="Google Shape;180;p32"/>
          <p:cNvSpPr txBox="1"/>
          <p:nvPr/>
        </p:nvSpPr>
        <p:spPr>
          <a:xfrm>
            <a:off x="5078582" y="1268016"/>
            <a:ext cx="3338700" cy="3424800"/>
          </a:xfrm>
          <a:prstGeom prst="rect">
            <a:avLst/>
          </a:prstGeom>
          <a:noFill/>
          <a:ln>
            <a:noFill/>
          </a:ln>
        </p:spPr>
        <p:txBody>
          <a:bodyPr anchor="t" anchorCtr="0" bIns="34275" lIns="68575" rIns="68575" spcFirstLastPara="1" tIns="34275" wrap="square">
            <a:spAutoFit/>
          </a:bodyPr>
          <a:lstStyle/>
          <a:p>
            <a:pPr algn="l" indent="0" lvl="0" marL="0" marR="0" rtl="0">
              <a:spcBef>
                <a:spcPts val="0"/>
              </a:spcBef>
              <a:spcAft>
                <a:spcPts val="0"/>
              </a:spcAft>
              <a:buNone/>
            </a:pPr>
            <a:r>
              <a:rPr b="1" dirty="0" i="1" lang="pt-BR" sz="1800">
                <a:solidFill>
                  <a:schemeClr val="bg1"/>
                </a:solidFill>
                <a:latin typeface="Proxima Nova"/>
                <a:ea typeface="Proxima Nova"/>
                <a:cs typeface="Proxima Nova"/>
                <a:sym typeface="Proxima Nova"/>
              </a:rPr>
              <a:t>Lorem ipsum dolor sit amet, consectetur adipiscing elit. </a:t>
            </a:r>
            <a:endParaRPr dirty="0" sz="1100">
              <a:solidFill>
                <a:schemeClr val="bg1"/>
              </a:solidFill>
              <a:latin typeface="Proxima Nova"/>
              <a:ea typeface="Proxima Nova"/>
              <a:cs typeface="Proxima Nova"/>
              <a:sym typeface="Proxima Nova"/>
            </a:endParaRPr>
          </a:p>
          <a:p>
            <a:pPr algn="l" indent="0" lvl="0" marL="0" marR="0" rtl="0">
              <a:spcBef>
                <a:spcPts val="0"/>
              </a:spcBef>
              <a:spcAft>
                <a:spcPts val="0"/>
              </a:spcAft>
              <a:buNone/>
            </a:pPr>
            <a:endParaRPr dirty="0" sz="1400">
              <a:solidFill>
                <a:srgbClr val="313741"/>
              </a:solidFill>
              <a:latin typeface="Proxima Nova"/>
              <a:ea typeface="Proxima Nova"/>
              <a:cs typeface="Proxima Nova"/>
              <a:sym typeface="Proxima Nova"/>
            </a:endParaRPr>
          </a:p>
          <a:p>
            <a:pPr algn="l" indent="0" lvl="0" marL="0" marR="0" rtl="0">
              <a:spcBef>
                <a:spcPts val="0"/>
              </a:spcBef>
              <a:spcAft>
                <a:spcPts val="0"/>
              </a:spcAft>
              <a:buNone/>
            </a:pPr>
            <a:r>
              <a:rPr dirty="0" lang="pt-BR" sz="1400">
                <a:solidFill>
                  <a:schemeClr val="bg1"/>
                </a:solidFill>
                <a:latin typeface="Proxima Nova"/>
                <a:ea typeface="Proxima Nova"/>
                <a:cs typeface="Proxima Nova"/>
                <a:sym typeface="Proxima Nova"/>
              </a:rPr>
              <a:t>Pellentesque consectetur leo sem, tempor finibus ipsum vehicula eget. Nullam vel dui finibus, bibendum massa ac, accumsan sapien. Duis euismod nisi quam, vel faucibus orci cursus sed. Ut lectus odio, gravida a venenatis a, tincidunt vel est. Aenean posuere fermentum rutrum. </a:t>
            </a:r>
            <a:endParaRPr dirty="0" sz="1100">
              <a:solidFill>
                <a:schemeClr val="bg1"/>
              </a:solidFill>
              <a:latin typeface="Proxima Nova"/>
              <a:ea typeface="Proxima Nova"/>
              <a:cs typeface="Proxima Nova"/>
              <a:sym typeface="Proxima Nova"/>
            </a:endParaRPr>
          </a:p>
          <a:p>
            <a:pPr algn="l" indent="0" lvl="0" marL="0" marR="0" rtl="0">
              <a:spcBef>
                <a:spcPts val="0"/>
              </a:spcBef>
              <a:spcAft>
                <a:spcPts val="0"/>
              </a:spcAft>
              <a:buNone/>
            </a:pPr>
            <a:endParaRPr dirty="0" sz="1400">
              <a:solidFill>
                <a:schemeClr val="tx1">
                  <a:lumMod val="75000"/>
                  <a:lumOff val="25000"/>
                </a:schemeClr>
              </a:solidFill>
              <a:latin typeface="Proxima Nova"/>
              <a:ea typeface="Proxima Nova"/>
              <a:cs typeface="Proxima Nova"/>
              <a:sym typeface="Proxima Nova"/>
            </a:endParaRPr>
          </a:p>
          <a:p>
            <a:pPr algn="l" indent="0" lvl="0" marL="0" marR="0" rtl="0">
              <a:spcBef>
                <a:spcPts val="0"/>
              </a:spcBef>
              <a:spcAft>
                <a:spcPts val="0"/>
              </a:spcAft>
              <a:buNone/>
            </a:pPr>
            <a:r>
              <a:rPr dirty="0" lang="pt-BR" sz="1400">
                <a:solidFill>
                  <a:schemeClr val="bg1"/>
                </a:solidFill>
                <a:latin typeface="Proxima Nova"/>
                <a:ea typeface="Proxima Nova"/>
                <a:cs typeface="Proxima Nova"/>
                <a:sym typeface="Proxima Nova"/>
              </a:rPr>
              <a:t>Sed tempor massa sed porttitor tincidunt. Mauris vel velit vitae massa facilisis laoreet ac in ligula. </a:t>
            </a:r>
            <a:endParaRPr dirty="0" sz="1100">
              <a:solidFill>
                <a:schemeClr val="bg1"/>
              </a:solidFill>
              <a:latin typeface="Proxima Nova"/>
              <a:ea typeface="Proxima Nova"/>
              <a:cs typeface="Proxima Nova"/>
              <a:sym typeface="Proxima Nova"/>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E6F8F6">
            <a:alpha val="30730"/>
          </a:srgbClr>
        </a:solidFill>
        <a:effectLst/>
      </p:bgPr>
    </p:bg>
    <p:spTree>
      <p:nvGrpSpPr>
        <p:cNvPr id="1" name="Shape 184"/>
        <p:cNvGrpSpPr/>
        <p:nvPr/>
      </p:nvGrpSpPr>
      <p:grpSpPr>
        <a:xfrm>
          <a:off x="0" y="0"/>
          <a:ext cx="0" cy="0"/>
          <a:chOff x="0" y="0"/>
          <a:chExt cx="0" cy="0"/>
        </a:xfrm>
      </p:grpSpPr>
      <p:sp>
        <p:nvSpPr>
          <p:cNvPr id="185" name="Google Shape;185;p33"/>
          <p:cNvSpPr txBox="1">
            <a:spLocks noGrp="1"/>
          </p:cNvSpPr>
          <p:nvPr>
            <p:ph type="title"/>
          </p:nvPr>
        </p:nvSpPr>
        <p:spPr>
          <a:xfrm>
            <a:off x="100" y="273850"/>
            <a:ext cx="9144000" cy="994200"/>
          </a:xfrm>
          <a:prstGeom prst="rect">
            <a:avLst/>
          </a:prstGeom>
          <a:noFill/>
          <a:ln>
            <a:noFill/>
          </a:ln>
        </p:spPr>
        <p:txBody>
          <a:bodyPr spcFirstLastPara="1" wrap="square" lIns="68575" tIns="34275" rIns="68575" bIns="34275" anchor="ctr" anchorCtr="0">
            <a:normAutofit/>
          </a:bodyPr>
          <a:lstStyle/>
          <a:p>
            <a:pPr marL="0" lvl="0" indent="0" algn="ctr" rtl="0">
              <a:lnSpc>
                <a:spcPct val="90000"/>
              </a:lnSpc>
              <a:spcBef>
                <a:spcPts val="0"/>
              </a:spcBef>
              <a:spcAft>
                <a:spcPts val="0"/>
              </a:spcAft>
              <a:buClr>
                <a:schemeClr val="dk1"/>
              </a:buClr>
              <a:buSzPts val="3000"/>
              <a:buFont typeface="Avenir"/>
              <a:buNone/>
            </a:pPr>
            <a:r>
              <a:rPr lang="pt-BR" sz="3000" b="1">
                <a:latin typeface="Oswald"/>
                <a:ea typeface="Oswald"/>
                <a:cs typeface="Oswald"/>
                <a:sym typeface="Oswald"/>
              </a:rPr>
              <a:t>Company History</a:t>
            </a:r>
            <a:endParaRPr sz="1100" b="1">
              <a:latin typeface="Oswald"/>
              <a:ea typeface="Oswald"/>
              <a:cs typeface="Oswald"/>
              <a:sym typeface="Oswald"/>
            </a:endParaRPr>
          </a:p>
        </p:txBody>
      </p:sp>
      <p:sp>
        <p:nvSpPr>
          <p:cNvPr id="186" name="Google Shape;186;p33"/>
          <p:cNvSpPr txBox="1"/>
          <p:nvPr/>
        </p:nvSpPr>
        <p:spPr>
          <a:xfrm>
            <a:off x="381384" y="1403308"/>
            <a:ext cx="1434900" cy="715800"/>
          </a:xfrm>
          <a:prstGeom prst="rect">
            <a:avLst/>
          </a:prstGeom>
          <a:noFill/>
          <a:ln>
            <a:noFill/>
          </a:ln>
        </p:spPr>
        <p:txBody>
          <a:bodyPr spcFirstLastPara="1" wrap="square" lIns="68575" tIns="34275" rIns="68575" bIns="34275" anchor="t" anchorCtr="0">
            <a:spAutoFit/>
          </a:bodyPr>
          <a:lstStyle/>
          <a:p>
            <a:pPr marL="0" marR="0" lvl="0" indent="0" algn="ctr" rtl="0">
              <a:spcBef>
                <a:spcPts val="0"/>
              </a:spcBef>
              <a:spcAft>
                <a:spcPts val="0"/>
              </a:spcAft>
              <a:buNone/>
            </a:pPr>
            <a:r>
              <a:rPr lang="pt-BR" sz="1400">
                <a:solidFill>
                  <a:schemeClr val="dk1"/>
                </a:solidFill>
                <a:latin typeface="Proxima Nova"/>
                <a:ea typeface="Proxima Nova"/>
                <a:cs typeface="Proxima Nova"/>
                <a:sym typeface="Proxima Nova"/>
              </a:rPr>
              <a:t>Insert  description of milestone here</a:t>
            </a:r>
            <a:endParaRPr sz="1100">
              <a:latin typeface="Proxima Nova"/>
              <a:ea typeface="Proxima Nova"/>
              <a:cs typeface="Proxima Nova"/>
              <a:sym typeface="Proxima Nova"/>
            </a:endParaRPr>
          </a:p>
        </p:txBody>
      </p:sp>
      <p:sp>
        <p:nvSpPr>
          <p:cNvPr id="187" name="Google Shape;187;p33"/>
          <p:cNvSpPr/>
          <p:nvPr/>
        </p:nvSpPr>
        <p:spPr>
          <a:xfrm>
            <a:off x="542853" y="2743199"/>
            <a:ext cx="1075500" cy="342900"/>
          </a:xfrm>
          <a:prstGeom prst="rect">
            <a:avLst/>
          </a:prstGeom>
          <a:solidFill>
            <a:srgbClr val="00685E"/>
          </a:solidFill>
          <a:ln>
            <a:solidFill>
              <a:srgbClr val="00685E"/>
            </a:solid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a:solidFill>
                <a:schemeClr val="lt1"/>
              </a:solidFill>
              <a:latin typeface="Calibri"/>
              <a:ea typeface="Calibri"/>
              <a:cs typeface="Calibri"/>
              <a:sym typeface="Calibri"/>
            </a:endParaRPr>
          </a:p>
        </p:txBody>
      </p:sp>
      <p:sp>
        <p:nvSpPr>
          <p:cNvPr id="188" name="Google Shape;188;p33"/>
          <p:cNvSpPr txBox="1"/>
          <p:nvPr/>
        </p:nvSpPr>
        <p:spPr>
          <a:xfrm>
            <a:off x="363199" y="2776152"/>
            <a:ext cx="1434900" cy="284700"/>
          </a:xfrm>
          <a:prstGeom prst="rect">
            <a:avLst/>
          </a:prstGeom>
          <a:noFill/>
          <a:ln>
            <a:noFill/>
          </a:ln>
        </p:spPr>
        <p:txBody>
          <a:bodyPr spcFirstLastPara="1" wrap="square" lIns="68575" tIns="34275" rIns="68575" bIns="34275" anchor="t" anchorCtr="0">
            <a:spAutoFit/>
          </a:bodyPr>
          <a:lstStyle/>
          <a:p>
            <a:pPr marL="0" marR="0" lvl="0" indent="0" algn="ctr" rtl="0">
              <a:spcBef>
                <a:spcPts val="0"/>
              </a:spcBef>
              <a:spcAft>
                <a:spcPts val="0"/>
              </a:spcAft>
              <a:buNone/>
            </a:pPr>
            <a:r>
              <a:rPr lang="pt-BR" sz="1400">
                <a:solidFill>
                  <a:schemeClr val="lt1"/>
                </a:solidFill>
                <a:latin typeface="Proxima Nova"/>
                <a:ea typeface="Proxima Nova"/>
                <a:cs typeface="Proxima Nova"/>
                <a:sym typeface="Proxima Nova"/>
              </a:rPr>
              <a:t>YYYY</a:t>
            </a:r>
            <a:endParaRPr sz="1100">
              <a:latin typeface="Proxima Nova"/>
              <a:ea typeface="Proxima Nova"/>
              <a:cs typeface="Proxima Nova"/>
              <a:sym typeface="Proxima Nova"/>
            </a:endParaRPr>
          </a:p>
        </p:txBody>
      </p:sp>
      <p:sp>
        <p:nvSpPr>
          <p:cNvPr id="189" name="Google Shape;189;p33"/>
          <p:cNvSpPr/>
          <p:nvPr/>
        </p:nvSpPr>
        <p:spPr>
          <a:xfrm>
            <a:off x="1706635" y="2743199"/>
            <a:ext cx="1075500" cy="342900"/>
          </a:xfrm>
          <a:prstGeom prst="rect">
            <a:avLst/>
          </a:prstGeom>
          <a:solidFill>
            <a:srgbClr val="00685E"/>
          </a:solidFill>
          <a:ln>
            <a:solidFill>
              <a:srgbClr val="00685E"/>
            </a:solid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a:solidFill>
                <a:schemeClr val="lt1"/>
              </a:solidFill>
              <a:latin typeface="Calibri"/>
              <a:ea typeface="Calibri"/>
              <a:cs typeface="Calibri"/>
              <a:sym typeface="Calibri"/>
            </a:endParaRPr>
          </a:p>
        </p:txBody>
      </p:sp>
      <p:sp>
        <p:nvSpPr>
          <p:cNvPr id="190" name="Google Shape;190;p33"/>
          <p:cNvSpPr txBox="1"/>
          <p:nvPr/>
        </p:nvSpPr>
        <p:spPr>
          <a:xfrm>
            <a:off x="1526980" y="2776152"/>
            <a:ext cx="1434900" cy="284700"/>
          </a:xfrm>
          <a:prstGeom prst="rect">
            <a:avLst/>
          </a:prstGeom>
          <a:noFill/>
          <a:ln>
            <a:noFill/>
          </a:ln>
        </p:spPr>
        <p:txBody>
          <a:bodyPr spcFirstLastPara="1" wrap="square" lIns="68575" tIns="34275" rIns="68575" bIns="34275" anchor="t" anchorCtr="0">
            <a:spAutoFit/>
          </a:bodyPr>
          <a:lstStyle/>
          <a:p>
            <a:pPr marL="0" marR="0" lvl="0" indent="0" algn="ctr" rtl="0">
              <a:spcBef>
                <a:spcPts val="0"/>
              </a:spcBef>
              <a:spcAft>
                <a:spcPts val="0"/>
              </a:spcAft>
              <a:buNone/>
            </a:pPr>
            <a:r>
              <a:rPr lang="pt-BR" sz="1400">
                <a:solidFill>
                  <a:schemeClr val="lt1"/>
                </a:solidFill>
                <a:latin typeface="Proxima Nova"/>
                <a:ea typeface="Proxima Nova"/>
                <a:cs typeface="Proxima Nova"/>
                <a:sym typeface="Proxima Nova"/>
              </a:rPr>
              <a:t>YYYY</a:t>
            </a:r>
            <a:endParaRPr sz="1100">
              <a:latin typeface="Proxima Nova"/>
              <a:ea typeface="Proxima Nova"/>
              <a:cs typeface="Proxima Nova"/>
              <a:sym typeface="Proxima Nova"/>
            </a:endParaRPr>
          </a:p>
        </p:txBody>
      </p:sp>
      <p:sp>
        <p:nvSpPr>
          <p:cNvPr id="191" name="Google Shape;191;p33"/>
          <p:cNvSpPr/>
          <p:nvPr/>
        </p:nvSpPr>
        <p:spPr>
          <a:xfrm>
            <a:off x="2870416" y="2743199"/>
            <a:ext cx="1075500" cy="342900"/>
          </a:xfrm>
          <a:prstGeom prst="rect">
            <a:avLst/>
          </a:prstGeom>
          <a:solidFill>
            <a:srgbClr val="00685E"/>
          </a:solidFill>
          <a:ln>
            <a:solidFill>
              <a:srgbClr val="00685E"/>
            </a:solid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a:solidFill>
                <a:schemeClr val="lt1"/>
              </a:solidFill>
              <a:latin typeface="Calibri"/>
              <a:ea typeface="Calibri"/>
              <a:cs typeface="Calibri"/>
              <a:sym typeface="Calibri"/>
            </a:endParaRPr>
          </a:p>
        </p:txBody>
      </p:sp>
      <p:sp>
        <p:nvSpPr>
          <p:cNvPr id="192" name="Google Shape;192;p33"/>
          <p:cNvSpPr txBox="1"/>
          <p:nvPr/>
        </p:nvSpPr>
        <p:spPr>
          <a:xfrm>
            <a:off x="2690762" y="2776152"/>
            <a:ext cx="1434900" cy="284700"/>
          </a:xfrm>
          <a:prstGeom prst="rect">
            <a:avLst/>
          </a:prstGeom>
          <a:noFill/>
          <a:ln>
            <a:noFill/>
          </a:ln>
        </p:spPr>
        <p:txBody>
          <a:bodyPr spcFirstLastPara="1" wrap="square" lIns="68575" tIns="34275" rIns="68575" bIns="34275" anchor="t" anchorCtr="0">
            <a:spAutoFit/>
          </a:bodyPr>
          <a:lstStyle/>
          <a:p>
            <a:pPr marL="0" marR="0" lvl="0" indent="0" algn="ctr" rtl="0">
              <a:spcBef>
                <a:spcPts val="0"/>
              </a:spcBef>
              <a:spcAft>
                <a:spcPts val="0"/>
              </a:spcAft>
              <a:buNone/>
            </a:pPr>
            <a:r>
              <a:rPr lang="pt-BR" sz="1400">
                <a:solidFill>
                  <a:schemeClr val="lt1"/>
                </a:solidFill>
                <a:latin typeface="Proxima Nova"/>
                <a:ea typeface="Proxima Nova"/>
                <a:cs typeface="Proxima Nova"/>
                <a:sym typeface="Proxima Nova"/>
              </a:rPr>
              <a:t>YYYY</a:t>
            </a:r>
            <a:endParaRPr sz="1100">
              <a:latin typeface="Proxima Nova"/>
              <a:ea typeface="Proxima Nova"/>
              <a:cs typeface="Proxima Nova"/>
              <a:sym typeface="Proxima Nova"/>
            </a:endParaRPr>
          </a:p>
        </p:txBody>
      </p:sp>
      <p:sp>
        <p:nvSpPr>
          <p:cNvPr id="193" name="Google Shape;193;p33"/>
          <p:cNvSpPr/>
          <p:nvPr/>
        </p:nvSpPr>
        <p:spPr>
          <a:xfrm>
            <a:off x="4034198" y="2743199"/>
            <a:ext cx="1075500" cy="342900"/>
          </a:xfrm>
          <a:prstGeom prst="rect">
            <a:avLst/>
          </a:prstGeom>
          <a:solidFill>
            <a:srgbClr val="00685E"/>
          </a:solidFill>
          <a:ln>
            <a:solidFill>
              <a:srgbClr val="00685E"/>
            </a:solid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a:solidFill>
                <a:schemeClr val="lt1"/>
              </a:solidFill>
              <a:latin typeface="Calibri"/>
              <a:ea typeface="Calibri"/>
              <a:cs typeface="Calibri"/>
              <a:sym typeface="Calibri"/>
            </a:endParaRPr>
          </a:p>
        </p:txBody>
      </p:sp>
      <p:sp>
        <p:nvSpPr>
          <p:cNvPr id="194" name="Google Shape;194;p33"/>
          <p:cNvSpPr txBox="1"/>
          <p:nvPr/>
        </p:nvSpPr>
        <p:spPr>
          <a:xfrm>
            <a:off x="3854544" y="2776152"/>
            <a:ext cx="1434900" cy="284700"/>
          </a:xfrm>
          <a:prstGeom prst="rect">
            <a:avLst/>
          </a:prstGeom>
          <a:noFill/>
          <a:ln>
            <a:noFill/>
          </a:ln>
        </p:spPr>
        <p:txBody>
          <a:bodyPr spcFirstLastPara="1" wrap="square" lIns="68575" tIns="34275" rIns="68575" bIns="34275" anchor="t" anchorCtr="0">
            <a:spAutoFit/>
          </a:bodyPr>
          <a:lstStyle/>
          <a:p>
            <a:pPr marL="0" marR="0" lvl="0" indent="0" algn="ctr" rtl="0">
              <a:spcBef>
                <a:spcPts val="0"/>
              </a:spcBef>
              <a:spcAft>
                <a:spcPts val="0"/>
              </a:spcAft>
              <a:buNone/>
            </a:pPr>
            <a:r>
              <a:rPr lang="pt-BR" sz="1400">
                <a:solidFill>
                  <a:schemeClr val="lt1"/>
                </a:solidFill>
                <a:latin typeface="Proxima Nova"/>
                <a:ea typeface="Proxima Nova"/>
                <a:cs typeface="Proxima Nova"/>
                <a:sym typeface="Proxima Nova"/>
              </a:rPr>
              <a:t>YYYY</a:t>
            </a:r>
            <a:endParaRPr sz="1100">
              <a:latin typeface="Proxima Nova"/>
              <a:ea typeface="Proxima Nova"/>
              <a:cs typeface="Proxima Nova"/>
              <a:sym typeface="Proxima Nova"/>
            </a:endParaRPr>
          </a:p>
        </p:txBody>
      </p:sp>
      <p:sp>
        <p:nvSpPr>
          <p:cNvPr id="195" name="Google Shape;195;p33"/>
          <p:cNvSpPr/>
          <p:nvPr/>
        </p:nvSpPr>
        <p:spPr>
          <a:xfrm>
            <a:off x="5197979" y="2743199"/>
            <a:ext cx="1075500" cy="342900"/>
          </a:xfrm>
          <a:prstGeom prst="rect">
            <a:avLst/>
          </a:prstGeom>
          <a:solidFill>
            <a:srgbClr val="00685E"/>
          </a:solidFill>
          <a:ln>
            <a:solidFill>
              <a:srgbClr val="00685E"/>
            </a:solid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a:solidFill>
                <a:schemeClr val="lt1"/>
              </a:solidFill>
              <a:latin typeface="Calibri"/>
              <a:ea typeface="Calibri"/>
              <a:cs typeface="Calibri"/>
              <a:sym typeface="Calibri"/>
            </a:endParaRPr>
          </a:p>
        </p:txBody>
      </p:sp>
      <p:sp>
        <p:nvSpPr>
          <p:cNvPr id="196" name="Google Shape;196;p33"/>
          <p:cNvSpPr txBox="1"/>
          <p:nvPr/>
        </p:nvSpPr>
        <p:spPr>
          <a:xfrm>
            <a:off x="5018326" y="2776152"/>
            <a:ext cx="1434900" cy="284700"/>
          </a:xfrm>
          <a:prstGeom prst="rect">
            <a:avLst/>
          </a:prstGeom>
          <a:noFill/>
          <a:ln>
            <a:noFill/>
          </a:ln>
        </p:spPr>
        <p:txBody>
          <a:bodyPr spcFirstLastPara="1" wrap="square" lIns="68575" tIns="34275" rIns="68575" bIns="34275" anchor="t" anchorCtr="0">
            <a:spAutoFit/>
          </a:bodyPr>
          <a:lstStyle/>
          <a:p>
            <a:pPr marL="0" marR="0" lvl="0" indent="0" algn="ctr" rtl="0">
              <a:spcBef>
                <a:spcPts val="0"/>
              </a:spcBef>
              <a:spcAft>
                <a:spcPts val="0"/>
              </a:spcAft>
              <a:buNone/>
            </a:pPr>
            <a:r>
              <a:rPr lang="pt-BR" sz="1400">
                <a:solidFill>
                  <a:schemeClr val="lt1"/>
                </a:solidFill>
                <a:latin typeface="Proxima Nova"/>
                <a:ea typeface="Proxima Nova"/>
                <a:cs typeface="Proxima Nova"/>
                <a:sym typeface="Proxima Nova"/>
              </a:rPr>
              <a:t>YYYY</a:t>
            </a:r>
            <a:endParaRPr sz="1100">
              <a:latin typeface="Proxima Nova"/>
              <a:ea typeface="Proxima Nova"/>
              <a:cs typeface="Proxima Nova"/>
              <a:sym typeface="Proxima Nova"/>
            </a:endParaRPr>
          </a:p>
        </p:txBody>
      </p:sp>
      <p:sp>
        <p:nvSpPr>
          <p:cNvPr id="197" name="Google Shape;197;p33"/>
          <p:cNvSpPr/>
          <p:nvPr/>
        </p:nvSpPr>
        <p:spPr>
          <a:xfrm>
            <a:off x="6361762" y="2743198"/>
            <a:ext cx="1075500" cy="342900"/>
          </a:xfrm>
          <a:prstGeom prst="rect">
            <a:avLst/>
          </a:prstGeom>
          <a:solidFill>
            <a:srgbClr val="00685E"/>
          </a:solidFill>
          <a:ln>
            <a:solidFill>
              <a:srgbClr val="00685E"/>
            </a:solid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a:solidFill>
                <a:schemeClr val="lt1"/>
              </a:solidFill>
              <a:latin typeface="Calibri"/>
              <a:ea typeface="Calibri"/>
              <a:cs typeface="Calibri"/>
              <a:sym typeface="Calibri"/>
            </a:endParaRPr>
          </a:p>
        </p:txBody>
      </p:sp>
      <p:sp>
        <p:nvSpPr>
          <p:cNvPr id="198" name="Google Shape;198;p33"/>
          <p:cNvSpPr txBox="1"/>
          <p:nvPr/>
        </p:nvSpPr>
        <p:spPr>
          <a:xfrm>
            <a:off x="6182107" y="2776152"/>
            <a:ext cx="1434900" cy="284700"/>
          </a:xfrm>
          <a:prstGeom prst="rect">
            <a:avLst/>
          </a:prstGeom>
          <a:noFill/>
          <a:ln>
            <a:noFill/>
          </a:ln>
        </p:spPr>
        <p:txBody>
          <a:bodyPr spcFirstLastPara="1" wrap="square" lIns="68575" tIns="34275" rIns="68575" bIns="34275" anchor="t" anchorCtr="0">
            <a:spAutoFit/>
          </a:bodyPr>
          <a:lstStyle/>
          <a:p>
            <a:pPr marL="0" marR="0" lvl="0" indent="0" algn="ctr" rtl="0">
              <a:spcBef>
                <a:spcPts val="0"/>
              </a:spcBef>
              <a:spcAft>
                <a:spcPts val="0"/>
              </a:spcAft>
              <a:buNone/>
            </a:pPr>
            <a:r>
              <a:rPr lang="pt-BR" sz="1400">
                <a:solidFill>
                  <a:schemeClr val="lt1"/>
                </a:solidFill>
                <a:latin typeface="Proxima Nova"/>
                <a:ea typeface="Proxima Nova"/>
                <a:cs typeface="Proxima Nova"/>
                <a:sym typeface="Proxima Nova"/>
              </a:rPr>
              <a:t>YYYY</a:t>
            </a:r>
            <a:endParaRPr sz="1100">
              <a:latin typeface="Proxima Nova"/>
              <a:ea typeface="Proxima Nova"/>
              <a:cs typeface="Proxima Nova"/>
              <a:sym typeface="Proxima Nova"/>
            </a:endParaRPr>
          </a:p>
        </p:txBody>
      </p:sp>
      <p:sp>
        <p:nvSpPr>
          <p:cNvPr id="199" name="Google Shape;199;p33"/>
          <p:cNvSpPr/>
          <p:nvPr/>
        </p:nvSpPr>
        <p:spPr>
          <a:xfrm>
            <a:off x="7525543" y="2743198"/>
            <a:ext cx="1075500" cy="342900"/>
          </a:xfrm>
          <a:prstGeom prst="rect">
            <a:avLst/>
          </a:prstGeom>
          <a:solidFill>
            <a:srgbClr val="00685E"/>
          </a:solidFill>
          <a:ln>
            <a:solidFill>
              <a:srgbClr val="00685E"/>
            </a:solid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a:solidFill>
                <a:schemeClr val="lt1"/>
              </a:solidFill>
              <a:latin typeface="Calibri"/>
              <a:ea typeface="Calibri"/>
              <a:cs typeface="Calibri"/>
              <a:sym typeface="Calibri"/>
            </a:endParaRPr>
          </a:p>
        </p:txBody>
      </p:sp>
      <p:cxnSp>
        <p:nvCxnSpPr>
          <p:cNvPr id="200" name="Google Shape;200;p33"/>
          <p:cNvCxnSpPr/>
          <p:nvPr/>
        </p:nvCxnSpPr>
        <p:spPr>
          <a:xfrm>
            <a:off x="1098767" y="2192805"/>
            <a:ext cx="0" cy="550500"/>
          </a:xfrm>
          <a:prstGeom prst="straightConnector1">
            <a:avLst/>
          </a:prstGeom>
          <a:noFill/>
          <a:ln w="19050" cap="flat" cmpd="sng">
            <a:solidFill>
              <a:srgbClr val="000000"/>
            </a:solidFill>
            <a:prstDash val="solid"/>
            <a:miter lim="800000"/>
            <a:headEnd type="oval" w="med" len="med"/>
            <a:tailEnd type="none" w="sm" len="sm"/>
          </a:ln>
        </p:spPr>
      </p:cxnSp>
      <p:cxnSp>
        <p:nvCxnSpPr>
          <p:cNvPr id="201" name="Google Shape;201;p33"/>
          <p:cNvCxnSpPr/>
          <p:nvPr/>
        </p:nvCxnSpPr>
        <p:spPr>
          <a:xfrm>
            <a:off x="3408160" y="2204280"/>
            <a:ext cx="0" cy="550500"/>
          </a:xfrm>
          <a:prstGeom prst="straightConnector1">
            <a:avLst/>
          </a:prstGeom>
          <a:noFill/>
          <a:ln w="19050" cap="flat" cmpd="sng">
            <a:solidFill>
              <a:srgbClr val="000000"/>
            </a:solidFill>
            <a:prstDash val="solid"/>
            <a:miter lim="800000"/>
            <a:headEnd type="oval" w="med" len="med"/>
            <a:tailEnd type="none" w="sm" len="sm"/>
          </a:ln>
        </p:spPr>
      </p:cxnSp>
      <p:cxnSp>
        <p:nvCxnSpPr>
          <p:cNvPr id="202" name="Google Shape;202;p33"/>
          <p:cNvCxnSpPr/>
          <p:nvPr/>
        </p:nvCxnSpPr>
        <p:spPr>
          <a:xfrm>
            <a:off x="8081369" y="2203830"/>
            <a:ext cx="0" cy="550500"/>
          </a:xfrm>
          <a:prstGeom prst="straightConnector1">
            <a:avLst/>
          </a:prstGeom>
          <a:noFill/>
          <a:ln w="19050" cap="flat" cmpd="sng">
            <a:solidFill>
              <a:srgbClr val="000000"/>
            </a:solidFill>
            <a:prstDash val="solid"/>
            <a:miter lim="800000"/>
            <a:headEnd type="oval" w="med" len="med"/>
            <a:tailEnd type="none" w="sm" len="sm"/>
          </a:ln>
        </p:spPr>
      </p:cxnSp>
      <p:cxnSp>
        <p:nvCxnSpPr>
          <p:cNvPr id="203" name="Google Shape;203;p33"/>
          <p:cNvCxnSpPr/>
          <p:nvPr/>
        </p:nvCxnSpPr>
        <p:spPr>
          <a:xfrm rot="10800000">
            <a:off x="2236977" y="3085993"/>
            <a:ext cx="0" cy="550500"/>
          </a:xfrm>
          <a:prstGeom prst="straightConnector1">
            <a:avLst/>
          </a:prstGeom>
          <a:noFill/>
          <a:ln w="19050" cap="flat" cmpd="sng">
            <a:solidFill>
              <a:srgbClr val="000000"/>
            </a:solidFill>
            <a:prstDash val="solid"/>
            <a:miter lim="800000"/>
            <a:headEnd type="oval" w="med" len="med"/>
            <a:tailEnd type="none" w="sm" len="sm"/>
          </a:ln>
        </p:spPr>
      </p:cxnSp>
      <p:cxnSp>
        <p:nvCxnSpPr>
          <p:cNvPr id="204" name="Google Shape;204;p33"/>
          <p:cNvCxnSpPr/>
          <p:nvPr/>
        </p:nvCxnSpPr>
        <p:spPr>
          <a:xfrm rot="10800000">
            <a:off x="4596532" y="3085993"/>
            <a:ext cx="0" cy="550500"/>
          </a:xfrm>
          <a:prstGeom prst="straightConnector1">
            <a:avLst/>
          </a:prstGeom>
          <a:noFill/>
          <a:ln w="19050" cap="flat" cmpd="sng">
            <a:solidFill>
              <a:srgbClr val="000000"/>
            </a:solidFill>
            <a:prstDash val="solid"/>
            <a:miter lim="800000"/>
            <a:headEnd type="oval" w="med" len="med"/>
            <a:tailEnd type="none" w="sm" len="sm"/>
          </a:ln>
        </p:spPr>
      </p:cxnSp>
      <p:sp>
        <p:nvSpPr>
          <p:cNvPr id="205" name="Google Shape;205;p33"/>
          <p:cNvSpPr txBox="1"/>
          <p:nvPr/>
        </p:nvSpPr>
        <p:spPr>
          <a:xfrm>
            <a:off x="1518778" y="3722116"/>
            <a:ext cx="1434900" cy="715800"/>
          </a:xfrm>
          <a:prstGeom prst="rect">
            <a:avLst/>
          </a:prstGeom>
          <a:noFill/>
          <a:ln>
            <a:noFill/>
          </a:ln>
        </p:spPr>
        <p:txBody>
          <a:bodyPr spcFirstLastPara="1" wrap="square" lIns="68575" tIns="34275" rIns="68575" bIns="34275" anchor="t" anchorCtr="0">
            <a:spAutoFit/>
          </a:bodyPr>
          <a:lstStyle/>
          <a:p>
            <a:pPr marL="0" marR="0" lvl="0" indent="0" algn="ctr" rtl="0">
              <a:spcBef>
                <a:spcPts val="0"/>
              </a:spcBef>
              <a:spcAft>
                <a:spcPts val="0"/>
              </a:spcAft>
              <a:buNone/>
            </a:pPr>
            <a:r>
              <a:rPr lang="pt-BR" sz="1400">
                <a:solidFill>
                  <a:schemeClr val="dk1"/>
                </a:solidFill>
                <a:latin typeface="Proxima Nova"/>
                <a:ea typeface="Proxima Nova"/>
                <a:cs typeface="Proxima Nova"/>
                <a:sym typeface="Proxima Nova"/>
              </a:rPr>
              <a:t>Insert  description of milestone here</a:t>
            </a:r>
            <a:endParaRPr sz="1100">
              <a:latin typeface="Proxima Nova"/>
              <a:ea typeface="Proxima Nova"/>
              <a:cs typeface="Proxima Nova"/>
              <a:sym typeface="Proxima Nova"/>
            </a:endParaRPr>
          </a:p>
        </p:txBody>
      </p:sp>
      <p:sp>
        <p:nvSpPr>
          <p:cNvPr id="206" name="Google Shape;206;p33"/>
          <p:cNvSpPr txBox="1"/>
          <p:nvPr/>
        </p:nvSpPr>
        <p:spPr>
          <a:xfrm>
            <a:off x="2690689" y="1403294"/>
            <a:ext cx="1434900" cy="715800"/>
          </a:xfrm>
          <a:prstGeom prst="rect">
            <a:avLst/>
          </a:prstGeom>
          <a:noFill/>
          <a:ln>
            <a:noFill/>
          </a:ln>
        </p:spPr>
        <p:txBody>
          <a:bodyPr spcFirstLastPara="1" wrap="square" lIns="68575" tIns="34275" rIns="68575" bIns="34275" anchor="t" anchorCtr="0">
            <a:spAutoFit/>
          </a:bodyPr>
          <a:lstStyle/>
          <a:p>
            <a:pPr marL="0" marR="0" lvl="0" indent="0" algn="ctr" rtl="0">
              <a:spcBef>
                <a:spcPts val="0"/>
              </a:spcBef>
              <a:spcAft>
                <a:spcPts val="0"/>
              </a:spcAft>
              <a:buNone/>
            </a:pPr>
            <a:r>
              <a:rPr lang="pt-BR" sz="1400">
                <a:solidFill>
                  <a:schemeClr val="dk1"/>
                </a:solidFill>
                <a:latin typeface="Proxima Nova"/>
                <a:ea typeface="Proxima Nova"/>
                <a:cs typeface="Proxima Nova"/>
                <a:sym typeface="Proxima Nova"/>
              </a:rPr>
              <a:t>Insert  description of milestone here</a:t>
            </a:r>
            <a:endParaRPr sz="1100">
              <a:latin typeface="Proxima Nova"/>
              <a:ea typeface="Proxima Nova"/>
              <a:cs typeface="Proxima Nova"/>
              <a:sym typeface="Proxima Nova"/>
            </a:endParaRPr>
          </a:p>
        </p:txBody>
      </p:sp>
      <p:sp>
        <p:nvSpPr>
          <p:cNvPr id="207" name="Google Shape;207;p33"/>
          <p:cNvSpPr txBox="1"/>
          <p:nvPr/>
        </p:nvSpPr>
        <p:spPr>
          <a:xfrm>
            <a:off x="3854541" y="3722116"/>
            <a:ext cx="1434900" cy="715800"/>
          </a:xfrm>
          <a:prstGeom prst="rect">
            <a:avLst/>
          </a:prstGeom>
          <a:noFill/>
          <a:ln>
            <a:noFill/>
          </a:ln>
        </p:spPr>
        <p:txBody>
          <a:bodyPr spcFirstLastPara="1" wrap="square" lIns="68575" tIns="34275" rIns="68575" bIns="34275" anchor="t" anchorCtr="0">
            <a:spAutoFit/>
          </a:bodyPr>
          <a:lstStyle/>
          <a:p>
            <a:pPr marL="0" marR="0" lvl="0" indent="0" algn="ctr" rtl="0">
              <a:spcBef>
                <a:spcPts val="0"/>
              </a:spcBef>
              <a:spcAft>
                <a:spcPts val="0"/>
              </a:spcAft>
              <a:buNone/>
            </a:pPr>
            <a:r>
              <a:rPr lang="pt-BR" sz="1400">
                <a:solidFill>
                  <a:schemeClr val="dk1"/>
                </a:solidFill>
                <a:latin typeface="Proxima Nova"/>
                <a:ea typeface="Proxima Nova"/>
                <a:cs typeface="Proxima Nova"/>
                <a:sym typeface="Proxima Nova"/>
              </a:rPr>
              <a:t>Insert  description of milestone here</a:t>
            </a:r>
            <a:endParaRPr sz="1100">
              <a:latin typeface="Proxima Nova"/>
              <a:ea typeface="Proxima Nova"/>
              <a:cs typeface="Proxima Nova"/>
              <a:sym typeface="Proxima Nova"/>
            </a:endParaRPr>
          </a:p>
        </p:txBody>
      </p:sp>
      <p:sp>
        <p:nvSpPr>
          <p:cNvPr id="208" name="Google Shape;208;p33"/>
          <p:cNvSpPr txBox="1"/>
          <p:nvPr/>
        </p:nvSpPr>
        <p:spPr>
          <a:xfrm>
            <a:off x="7345803" y="1403290"/>
            <a:ext cx="1434900" cy="715800"/>
          </a:xfrm>
          <a:prstGeom prst="rect">
            <a:avLst/>
          </a:prstGeom>
          <a:noFill/>
          <a:ln>
            <a:noFill/>
          </a:ln>
        </p:spPr>
        <p:txBody>
          <a:bodyPr spcFirstLastPara="1" wrap="square" lIns="68575" tIns="34275" rIns="68575" bIns="34275" anchor="t" anchorCtr="0">
            <a:spAutoFit/>
          </a:bodyPr>
          <a:lstStyle/>
          <a:p>
            <a:pPr marL="0" marR="0" lvl="0" indent="0" algn="ctr" rtl="0">
              <a:spcBef>
                <a:spcPts val="0"/>
              </a:spcBef>
              <a:spcAft>
                <a:spcPts val="0"/>
              </a:spcAft>
              <a:buNone/>
            </a:pPr>
            <a:r>
              <a:rPr lang="pt-BR" sz="1400">
                <a:solidFill>
                  <a:schemeClr val="dk1"/>
                </a:solidFill>
                <a:latin typeface="Proxima Nova"/>
                <a:ea typeface="Proxima Nova"/>
                <a:cs typeface="Proxima Nova"/>
                <a:sym typeface="Proxima Nova"/>
              </a:rPr>
              <a:t>Insert  description of milestone here</a:t>
            </a:r>
            <a:endParaRPr sz="1100">
              <a:latin typeface="Proxima Nova"/>
              <a:ea typeface="Proxima Nova"/>
              <a:cs typeface="Proxima Nova"/>
              <a:sym typeface="Proxima Nova"/>
            </a:endParaRPr>
          </a:p>
        </p:txBody>
      </p:sp>
      <p:sp>
        <p:nvSpPr>
          <p:cNvPr id="209" name="Google Shape;209;p33"/>
          <p:cNvSpPr txBox="1"/>
          <p:nvPr/>
        </p:nvSpPr>
        <p:spPr>
          <a:xfrm>
            <a:off x="7345889" y="2776152"/>
            <a:ext cx="1434900" cy="284700"/>
          </a:xfrm>
          <a:prstGeom prst="rect">
            <a:avLst/>
          </a:prstGeom>
          <a:noFill/>
          <a:ln>
            <a:noFill/>
          </a:ln>
        </p:spPr>
        <p:txBody>
          <a:bodyPr spcFirstLastPara="1" wrap="square" lIns="68575" tIns="34275" rIns="68575" bIns="34275" anchor="t" anchorCtr="0">
            <a:spAutoFit/>
          </a:bodyPr>
          <a:lstStyle/>
          <a:p>
            <a:pPr marL="0" marR="0" lvl="0" indent="0" algn="ctr" rtl="0">
              <a:spcBef>
                <a:spcPts val="0"/>
              </a:spcBef>
              <a:spcAft>
                <a:spcPts val="0"/>
              </a:spcAft>
              <a:buNone/>
            </a:pPr>
            <a:r>
              <a:rPr lang="pt-BR" sz="1400">
                <a:solidFill>
                  <a:schemeClr val="lt1"/>
                </a:solidFill>
                <a:latin typeface="Proxima Nova"/>
                <a:ea typeface="Proxima Nova"/>
                <a:cs typeface="Proxima Nova"/>
                <a:sym typeface="Proxima Nova"/>
              </a:rPr>
              <a:t>YYYY</a:t>
            </a:r>
            <a:endParaRPr sz="1100">
              <a:latin typeface="Proxima Nova"/>
              <a:ea typeface="Proxima Nova"/>
              <a:cs typeface="Proxima Nova"/>
              <a:sym typeface="Proxima Nova"/>
            </a:endParaRPr>
          </a:p>
        </p:txBody>
      </p:sp>
      <p:cxnSp>
        <p:nvCxnSpPr>
          <p:cNvPr id="210" name="Google Shape;210;p33"/>
          <p:cNvCxnSpPr/>
          <p:nvPr/>
        </p:nvCxnSpPr>
        <p:spPr>
          <a:xfrm>
            <a:off x="5735723" y="2204280"/>
            <a:ext cx="0" cy="550500"/>
          </a:xfrm>
          <a:prstGeom prst="straightConnector1">
            <a:avLst/>
          </a:prstGeom>
          <a:noFill/>
          <a:ln w="19050" cap="flat" cmpd="sng">
            <a:solidFill>
              <a:srgbClr val="000000"/>
            </a:solidFill>
            <a:prstDash val="solid"/>
            <a:miter lim="800000"/>
            <a:headEnd type="oval" w="med" len="med"/>
            <a:tailEnd type="none" w="sm" len="sm"/>
          </a:ln>
        </p:spPr>
      </p:cxnSp>
      <p:sp>
        <p:nvSpPr>
          <p:cNvPr id="211" name="Google Shape;211;p33"/>
          <p:cNvSpPr txBox="1"/>
          <p:nvPr/>
        </p:nvSpPr>
        <p:spPr>
          <a:xfrm>
            <a:off x="5018252" y="1403294"/>
            <a:ext cx="1434900" cy="715800"/>
          </a:xfrm>
          <a:prstGeom prst="rect">
            <a:avLst/>
          </a:prstGeom>
          <a:noFill/>
          <a:ln>
            <a:noFill/>
          </a:ln>
        </p:spPr>
        <p:txBody>
          <a:bodyPr spcFirstLastPara="1" wrap="square" lIns="68575" tIns="34275" rIns="68575" bIns="34275" anchor="t" anchorCtr="0">
            <a:spAutoFit/>
          </a:bodyPr>
          <a:lstStyle/>
          <a:p>
            <a:pPr marL="0" marR="0" lvl="0" indent="0" algn="ctr" rtl="0">
              <a:spcBef>
                <a:spcPts val="0"/>
              </a:spcBef>
              <a:spcAft>
                <a:spcPts val="0"/>
              </a:spcAft>
              <a:buNone/>
            </a:pPr>
            <a:r>
              <a:rPr lang="pt-BR" sz="1400">
                <a:solidFill>
                  <a:schemeClr val="dk1"/>
                </a:solidFill>
                <a:latin typeface="Proxima Nova"/>
                <a:ea typeface="Proxima Nova"/>
                <a:cs typeface="Proxima Nova"/>
                <a:sym typeface="Proxima Nova"/>
              </a:rPr>
              <a:t>Insert  description of milestone here</a:t>
            </a:r>
            <a:endParaRPr sz="1100">
              <a:latin typeface="Proxima Nova"/>
              <a:ea typeface="Proxima Nova"/>
              <a:cs typeface="Proxima Nova"/>
              <a:sym typeface="Proxima Nova"/>
            </a:endParaRPr>
          </a:p>
        </p:txBody>
      </p:sp>
      <p:cxnSp>
        <p:nvCxnSpPr>
          <p:cNvPr id="212" name="Google Shape;212;p33"/>
          <p:cNvCxnSpPr/>
          <p:nvPr/>
        </p:nvCxnSpPr>
        <p:spPr>
          <a:xfrm rot="10800000">
            <a:off x="6924020" y="3086093"/>
            <a:ext cx="0" cy="550500"/>
          </a:xfrm>
          <a:prstGeom prst="straightConnector1">
            <a:avLst/>
          </a:prstGeom>
          <a:noFill/>
          <a:ln w="19050" cap="flat" cmpd="sng">
            <a:solidFill>
              <a:srgbClr val="000000"/>
            </a:solidFill>
            <a:prstDash val="solid"/>
            <a:miter lim="800000"/>
            <a:headEnd type="oval" w="med" len="med"/>
            <a:tailEnd type="none" w="sm" len="sm"/>
          </a:ln>
        </p:spPr>
      </p:cxnSp>
      <p:sp>
        <p:nvSpPr>
          <p:cNvPr id="213" name="Google Shape;213;p33"/>
          <p:cNvSpPr txBox="1"/>
          <p:nvPr/>
        </p:nvSpPr>
        <p:spPr>
          <a:xfrm>
            <a:off x="6182029" y="3722216"/>
            <a:ext cx="1434900" cy="715800"/>
          </a:xfrm>
          <a:prstGeom prst="rect">
            <a:avLst/>
          </a:prstGeom>
          <a:noFill/>
          <a:ln>
            <a:noFill/>
          </a:ln>
        </p:spPr>
        <p:txBody>
          <a:bodyPr spcFirstLastPara="1" wrap="square" lIns="68575" tIns="34275" rIns="68575" bIns="34275" anchor="t" anchorCtr="0">
            <a:spAutoFit/>
          </a:bodyPr>
          <a:lstStyle/>
          <a:p>
            <a:pPr marL="0" marR="0" lvl="0" indent="0" algn="ctr" rtl="0">
              <a:spcBef>
                <a:spcPts val="0"/>
              </a:spcBef>
              <a:spcAft>
                <a:spcPts val="0"/>
              </a:spcAft>
              <a:buNone/>
            </a:pPr>
            <a:r>
              <a:rPr lang="pt-BR" sz="1400">
                <a:solidFill>
                  <a:schemeClr val="dk1"/>
                </a:solidFill>
                <a:latin typeface="Proxima Nova"/>
                <a:ea typeface="Proxima Nova"/>
                <a:cs typeface="Proxima Nova"/>
                <a:sym typeface="Proxima Nova"/>
              </a:rPr>
              <a:t>Insert  description of milestone here</a:t>
            </a:r>
            <a:endParaRPr sz="1100">
              <a:latin typeface="Proxima Nova"/>
              <a:ea typeface="Proxima Nova"/>
              <a:cs typeface="Proxima Nova"/>
              <a:sym typeface="Proxima Nova"/>
            </a:endParaRPr>
          </a:p>
        </p:txBody>
      </p:sp>
    </p:spTree>
  </p:cSld>
  <p:clrMapOvr>
    <a:masterClrMapping/>
  </p:clrMapOvr>
</p:sld>
</file>

<file path=ppt/slides/slide6.xml><?xml version="1.0" encoding="utf-8"?>
<p:sld xmlns:p="http://schemas.openxmlformats.org/presentationml/2006/main" xmlns:a="http://schemas.openxmlformats.org/drawingml/2006/main" xmlns:r="http://schemas.openxmlformats.org/officeDocument/2006/relationships">
  <p:cSld>
    <p:bg>
      <p:bgPr>
        <a:solidFill>
          <a:schemeClr val="lt1"/>
        </a:solidFill>
        <a:effectLst/>
      </p:bgPr>
    </p:bg>
    <p:spTree>
      <p:nvGrpSpPr>
        <p:cNvPr id="1" name="Shape 218"/>
        <p:cNvGrpSpPr/>
        <p:nvPr/>
      </p:nvGrpSpPr>
      <p:grpSpPr>
        <a:xfrm>
          <a:off x="0" y="0"/>
          <a:ext cx="0" cy="0"/>
          <a:chOff x="0" y="0"/>
          <a:chExt cx="0" cy="0"/>
        </a:xfrm>
      </p:grpSpPr>
      <p:sp>
        <p:nvSpPr>
          <p:cNvPr id="219" name="Google Shape;219;p34"/>
          <p:cNvSpPr/>
          <p:nvPr/>
        </p:nvSpPr>
        <p:spPr>
          <a:xfrm>
            <a:off x="396906" y="393758"/>
            <a:ext cx="3721500" cy="4356000"/>
          </a:xfrm>
          <a:prstGeom prst="rect">
            <a:avLst/>
          </a:prstGeom>
          <a:solidFill>
            <a:srgbClr val="00685E"/>
          </a:solidFill>
          <a:ln cap="flat" cmpd="sng" w="57150">
            <a:solidFill>
              <a:srgbClr val="00685E"/>
            </a:solidFill>
            <a:prstDash val="solid"/>
            <a:miter lim="800000"/>
            <a:headEnd len="sm" type="none" w="sm"/>
            <a:tailEnd len="sm" type="none" w="sm"/>
          </a:ln>
        </p:spPr>
        <p:txBody>
          <a:bodyPr anchor="ctr" anchorCtr="0" bIns="34275" lIns="68575" rIns="68575" spcFirstLastPara="1" tIns="34275" wrap="square">
            <a:noAutofit/>
          </a:bodyPr>
          <a:lstStyle/>
          <a:p>
            <a:pPr algn="ctr" indent="0" lvl="0" marL="0" marR="0" rtl="0">
              <a:spcBef>
                <a:spcPts val="0"/>
              </a:spcBef>
              <a:spcAft>
                <a:spcPts val="0"/>
              </a:spcAft>
              <a:buNone/>
            </a:pPr>
            <a:endParaRPr b="0" cap="none" i="0" strike="noStrike" sz="1400" u="none">
              <a:solidFill>
                <a:schemeClr val="lt1"/>
              </a:solidFill>
              <a:latin typeface="Calibri"/>
              <a:ea typeface="Calibri"/>
              <a:cs typeface="Calibri"/>
              <a:sym typeface="Calibri"/>
            </a:endParaRPr>
          </a:p>
        </p:txBody>
      </p:sp>
      <p:sp>
        <p:nvSpPr>
          <p:cNvPr id="220" name="Google Shape;220;p34"/>
          <p:cNvSpPr txBox="1">
            <a:spLocks noGrp="1"/>
          </p:cNvSpPr>
          <p:nvPr>
            <p:ph type="title"/>
          </p:nvPr>
        </p:nvSpPr>
        <p:spPr>
          <a:xfrm>
            <a:off x="4999323" y="362625"/>
            <a:ext cx="3752100" cy="994200"/>
          </a:xfrm>
          <a:prstGeom prst="rect">
            <a:avLst/>
          </a:prstGeom>
          <a:noFill/>
          <a:ln>
            <a:noFill/>
          </a:ln>
        </p:spPr>
        <p:txBody>
          <a:bodyPr anchor="ctr" anchorCtr="0" bIns="34275" lIns="68575" rIns="68575" spcFirstLastPara="1" tIns="34275" wrap="square">
            <a:normAutofit/>
          </a:bodyPr>
          <a:lstStyle/>
          <a:p>
            <a:pPr algn="l" indent="0" lvl="0" marL="0" rtl="0">
              <a:lnSpc>
                <a:spcPct val="90000"/>
              </a:lnSpc>
              <a:spcBef>
                <a:spcPts val="0"/>
              </a:spcBef>
              <a:spcAft>
                <a:spcPts val="0"/>
              </a:spcAft>
              <a:buClr>
                <a:schemeClr val="dk1"/>
              </a:buClr>
              <a:buSzPts val="3000"/>
              <a:buFont typeface="Avenir"/>
              <a:buNone/>
            </a:pPr>
            <a:r>
              <a:rPr b="1" lang="pt-BR" sz="3000">
                <a:latin typeface="Oswald"/>
                <a:ea typeface="Oswald"/>
                <a:cs typeface="Oswald"/>
                <a:sym typeface="Oswald"/>
              </a:rPr>
              <a:t>The [Your Company Name] Team</a:t>
            </a:r>
            <a:endParaRPr b="1" sz="1100">
              <a:latin typeface="Oswald"/>
              <a:ea typeface="Oswald"/>
              <a:cs typeface="Oswald"/>
              <a:sym typeface="Oswald"/>
            </a:endParaRPr>
          </a:p>
        </p:txBody>
      </p:sp>
      <p:sp>
        <p:nvSpPr>
          <p:cNvPr id="222" name="Google Shape;222;p34"/>
          <p:cNvSpPr txBox="1"/>
          <p:nvPr/>
        </p:nvSpPr>
        <p:spPr>
          <a:xfrm>
            <a:off x="5091938" y="1446599"/>
            <a:ext cx="3304200" cy="2963100"/>
          </a:xfrm>
          <a:prstGeom prst="rect">
            <a:avLst/>
          </a:prstGeom>
          <a:noFill/>
          <a:ln>
            <a:noFill/>
          </a:ln>
        </p:spPr>
        <p:txBody>
          <a:bodyPr anchor="t" anchorCtr="0" bIns="34275" lIns="68575" rIns="68575" spcFirstLastPara="1" tIns="34275" wrap="square">
            <a:spAutoFit/>
          </a:bodyPr>
          <a:lstStyle/>
          <a:p>
            <a:pPr algn="l" indent="0" lvl="0" marL="0" marR="0" rtl="0">
              <a:spcBef>
                <a:spcPts val="0"/>
              </a:spcBef>
              <a:spcAft>
                <a:spcPts val="0"/>
              </a:spcAft>
              <a:buNone/>
            </a:pPr>
            <a:r>
              <a:rPr lang="pt-BR" sz="1800">
                <a:solidFill>
                  <a:schemeClr val="dk1"/>
                </a:solidFill>
                <a:latin typeface="Proxima Nova"/>
                <a:ea typeface="Proxima Nova"/>
                <a:cs typeface="Proxima Nova"/>
                <a:sym typeface="Proxima Nova"/>
              </a:rPr>
              <a:t>Top Row (Left to Right)</a:t>
            </a:r>
            <a:endParaRPr sz="1100">
              <a:latin typeface="Proxima Nova"/>
              <a:ea typeface="Proxima Nova"/>
              <a:cs typeface="Proxima Nova"/>
              <a:sym typeface="Proxima Nova"/>
            </a:endParaRPr>
          </a:p>
          <a:p>
            <a:pPr algn="l" indent="0" lvl="0" marL="0" marR="0" rtl="0">
              <a:spcBef>
                <a:spcPts val="0"/>
              </a:spcBef>
              <a:spcAft>
                <a:spcPts val="0"/>
              </a:spcAft>
              <a:buNone/>
            </a:pPr>
            <a:endParaRPr sz="1800">
              <a:solidFill>
                <a:schemeClr val="dk1"/>
              </a:solidFill>
              <a:latin typeface="Proxima Nova"/>
              <a:ea typeface="Proxima Nova"/>
              <a:cs typeface="Proxima Nova"/>
              <a:sym typeface="Proxima Nova"/>
            </a:endParaRPr>
          </a:p>
          <a:p>
            <a:pPr algn="l" indent="0" lvl="0" marL="0" marR="0" rtl="0">
              <a:spcBef>
                <a:spcPts val="0"/>
              </a:spcBef>
              <a:spcAft>
                <a:spcPts val="0"/>
              </a:spcAft>
              <a:buNone/>
            </a:pPr>
            <a:r>
              <a:rPr lang="pt-BR" sz="1400">
                <a:solidFill>
                  <a:schemeClr val="dk1"/>
                </a:solidFill>
                <a:latin typeface="Proxima Nova"/>
                <a:ea typeface="Proxima Nova"/>
                <a:cs typeface="Proxima Nova"/>
                <a:sym typeface="Proxima Nova"/>
              </a:rPr>
              <a:t>Name</a:t>
            </a:r>
            <a:endParaRPr sz="1100">
              <a:latin typeface="Proxima Nova"/>
              <a:ea typeface="Proxima Nova"/>
              <a:cs typeface="Proxima Nova"/>
              <a:sym typeface="Proxima Nova"/>
            </a:endParaRPr>
          </a:p>
          <a:p>
            <a:pPr algn="l" indent="0" lvl="0" marL="0" marR="0" rtl="0">
              <a:spcBef>
                <a:spcPts val="0"/>
              </a:spcBef>
              <a:spcAft>
                <a:spcPts val="0"/>
              </a:spcAft>
              <a:buNone/>
            </a:pPr>
            <a:r>
              <a:rPr lang="pt-BR" sz="1400">
                <a:solidFill>
                  <a:schemeClr val="dk1"/>
                </a:solidFill>
                <a:latin typeface="Proxima Nova"/>
                <a:ea typeface="Proxima Nova"/>
                <a:cs typeface="Proxima Nova"/>
                <a:sym typeface="Proxima Nova"/>
              </a:rPr>
              <a:t>Name</a:t>
            </a:r>
            <a:endParaRPr sz="1100">
              <a:latin typeface="Proxima Nova"/>
              <a:ea typeface="Proxima Nova"/>
              <a:cs typeface="Proxima Nova"/>
              <a:sym typeface="Proxima Nova"/>
            </a:endParaRPr>
          </a:p>
          <a:p>
            <a:pPr algn="l" indent="0" lvl="0" marL="0" marR="0" rtl="0">
              <a:spcBef>
                <a:spcPts val="0"/>
              </a:spcBef>
              <a:spcAft>
                <a:spcPts val="0"/>
              </a:spcAft>
              <a:buNone/>
            </a:pPr>
            <a:r>
              <a:rPr lang="pt-BR" sz="1400">
                <a:solidFill>
                  <a:schemeClr val="dk1"/>
                </a:solidFill>
                <a:latin typeface="Proxima Nova"/>
                <a:ea typeface="Proxima Nova"/>
                <a:cs typeface="Proxima Nova"/>
                <a:sym typeface="Proxima Nova"/>
              </a:rPr>
              <a:t>Name</a:t>
            </a:r>
            <a:endParaRPr sz="1100">
              <a:latin typeface="Proxima Nova"/>
              <a:ea typeface="Proxima Nova"/>
              <a:cs typeface="Proxima Nova"/>
              <a:sym typeface="Proxima Nova"/>
            </a:endParaRPr>
          </a:p>
          <a:p>
            <a:pPr algn="l" indent="0" lvl="0" marL="0" marR="0" rtl="0">
              <a:spcBef>
                <a:spcPts val="0"/>
              </a:spcBef>
              <a:spcAft>
                <a:spcPts val="0"/>
              </a:spcAft>
              <a:buNone/>
            </a:pPr>
            <a:endParaRPr sz="1800">
              <a:solidFill>
                <a:schemeClr val="dk1"/>
              </a:solidFill>
              <a:latin typeface="Proxima Nova"/>
              <a:ea typeface="Proxima Nova"/>
              <a:cs typeface="Proxima Nova"/>
              <a:sym typeface="Proxima Nova"/>
            </a:endParaRPr>
          </a:p>
          <a:p>
            <a:pPr algn="l" indent="0" lvl="0" marL="0" marR="0" rtl="0">
              <a:spcBef>
                <a:spcPts val="0"/>
              </a:spcBef>
              <a:spcAft>
                <a:spcPts val="0"/>
              </a:spcAft>
              <a:buNone/>
            </a:pPr>
            <a:r>
              <a:rPr lang="pt-BR" sz="1800">
                <a:solidFill>
                  <a:schemeClr val="dk1"/>
                </a:solidFill>
                <a:latin typeface="Proxima Nova"/>
                <a:ea typeface="Proxima Nova"/>
                <a:cs typeface="Proxima Nova"/>
                <a:sym typeface="Proxima Nova"/>
              </a:rPr>
              <a:t>Bottom Row (Left to Right)</a:t>
            </a:r>
            <a:endParaRPr sz="1100">
              <a:latin typeface="Proxima Nova"/>
              <a:ea typeface="Proxima Nova"/>
              <a:cs typeface="Proxima Nova"/>
              <a:sym typeface="Proxima Nova"/>
            </a:endParaRPr>
          </a:p>
          <a:p>
            <a:pPr algn="l" indent="0" lvl="0" marL="0" marR="0" rtl="0">
              <a:spcBef>
                <a:spcPts val="0"/>
              </a:spcBef>
              <a:spcAft>
                <a:spcPts val="0"/>
              </a:spcAft>
              <a:buNone/>
            </a:pPr>
            <a:endParaRPr sz="1800">
              <a:solidFill>
                <a:schemeClr val="dk1"/>
              </a:solidFill>
              <a:latin typeface="Proxima Nova"/>
              <a:ea typeface="Proxima Nova"/>
              <a:cs typeface="Proxima Nova"/>
              <a:sym typeface="Proxima Nova"/>
            </a:endParaRPr>
          </a:p>
          <a:p>
            <a:pPr algn="l" indent="0" lvl="0" marL="0" marR="0" rtl="0">
              <a:spcBef>
                <a:spcPts val="0"/>
              </a:spcBef>
              <a:spcAft>
                <a:spcPts val="0"/>
              </a:spcAft>
              <a:buNone/>
            </a:pPr>
            <a:r>
              <a:rPr lang="pt-BR" sz="1400">
                <a:solidFill>
                  <a:schemeClr val="dk1"/>
                </a:solidFill>
                <a:latin typeface="Proxima Nova"/>
                <a:ea typeface="Proxima Nova"/>
                <a:cs typeface="Proxima Nova"/>
                <a:sym typeface="Proxima Nova"/>
              </a:rPr>
              <a:t>Name</a:t>
            </a:r>
            <a:endParaRPr sz="1100">
              <a:latin typeface="Proxima Nova"/>
              <a:ea typeface="Proxima Nova"/>
              <a:cs typeface="Proxima Nova"/>
              <a:sym typeface="Proxima Nova"/>
            </a:endParaRPr>
          </a:p>
          <a:p>
            <a:pPr algn="l" indent="0" lvl="0" marL="0" marR="0" rtl="0">
              <a:spcBef>
                <a:spcPts val="0"/>
              </a:spcBef>
              <a:spcAft>
                <a:spcPts val="0"/>
              </a:spcAft>
              <a:buNone/>
            </a:pPr>
            <a:r>
              <a:rPr lang="pt-BR" sz="1400">
                <a:solidFill>
                  <a:schemeClr val="dk1"/>
                </a:solidFill>
                <a:latin typeface="Proxima Nova"/>
                <a:ea typeface="Proxima Nova"/>
                <a:cs typeface="Proxima Nova"/>
                <a:sym typeface="Proxima Nova"/>
              </a:rPr>
              <a:t>Name</a:t>
            </a:r>
            <a:endParaRPr sz="1100">
              <a:latin typeface="Proxima Nova"/>
              <a:ea typeface="Proxima Nova"/>
              <a:cs typeface="Proxima Nova"/>
              <a:sym typeface="Proxima Nova"/>
            </a:endParaRPr>
          </a:p>
          <a:p>
            <a:pPr algn="l" indent="0" lvl="0" marL="0" marR="0" rtl="0">
              <a:spcBef>
                <a:spcPts val="0"/>
              </a:spcBef>
              <a:spcAft>
                <a:spcPts val="0"/>
              </a:spcAft>
              <a:buNone/>
            </a:pPr>
            <a:r>
              <a:rPr lang="pt-BR" sz="1400">
                <a:solidFill>
                  <a:schemeClr val="dk1"/>
                </a:solidFill>
                <a:latin typeface="Proxima Nova"/>
                <a:ea typeface="Proxima Nova"/>
                <a:cs typeface="Proxima Nova"/>
                <a:sym typeface="Proxima Nova"/>
              </a:rPr>
              <a:t>Name</a:t>
            </a:r>
            <a:endParaRPr sz="1100">
              <a:latin typeface="Proxima Nova"/>
              <a:ea typeface="Proxima Nova"/>
              <a:cs typeface="Proxima Nova"/>
              <a:sym typeface="Proxima Nova"/>
            </a:endParaRPr>
          </a:p>
          <a:p>
            <a:pPr algn="l" indent="0" lvl="0" marL="0" marR="0" rtl="0">
              <a:spcBef>
                <a:spcPts val="0"/>
              </a:spcBef>
              <a:spcAft>
                <a:spcPts val="0"/>
              </a:spcAft>
              <a:buNone/>
            </a:pPr>
            <a:r>
              <a:rPr lang="pt-BR" sz="1400">
                <a:solidFill>
                  <a:schemeClr val="dk1"/>
                </a:solidFill>
                <a:latin typeface="Proxima Nova"/>
                <a:ea typeface="Proxima Nova"/>
                <a:cs typeface="Proxima Nova"/>
                <a:sym typeface="Proxima Nova"/>
              </a:rPr>
              <a:t>Name</a:t>
            </a:r>
            <a:endParaRPr sz="1100">
              <a:latin typeface="Proxima Nova"/>
              <a:ea typeface="Proxima Nova"/>
              <a:cs typeface="Proxima Nova"/>
              <a:sym typeface="Proxima Nova"/>
            </a:endParaRPr>
          </a:p>
        </p:txBody>
      </p:sp>
      <p:pic>
        <p:nvPicPr>
          <p:cNvPr id="2" name="Picture 1"/>
          <p:cNvPicPr>
            <a:picLocks noChangeAspect="1"/>
          </p:cNvPicPr>
          <p:nvPr/>
        </p:nvPicPr>
        <p:blipFill rotWithShape="1">
          <a:blip r:embed="rId3">
            <a:extLst>
              <a:ext uri="{28A0092B-C50C-407E-A947-70E740481C1C}">
                <a14:useLocalDpi xmlns:a14="http://schemas.microsoft.com/office/drawing/2010/main" val="0"/>
              </a:ext>
            </a:extLst>
          </a:blip>
          <a:srcRect b="8" t="-23634"/>
          <a:stretch/>
        </p:blipFill>
        <p:spPr>
          <a:xfrm>
            <a:off x="895675" y="214875"/>
            <a:ext cx="3617699" cy="4223776"/>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E6F8F6">
            <a:alpha val="30730"/>
          </a:srgbClr>
        </a:solidFill>
        <a:effectLst/>
      </p:bgPr>
    </p:bg>
    <p:spTree>
      <p:nvGrpSpPr>
        <p:cNvPr id="1" name="Shape 226"/>
        <p:cNvGrpSpPr/>
        <p:nvPr/>
      </p:nvGrpSpPr>
      <p:grpSpPr>
        <a:xfrm>
          <a:off x="0" y="0"/>
          <a:ext cx="0" cy="0"/>
          <a:chOff x="0" y="0"/>
          <a:chExt cx="0" cy="0"/>
        </a:xfrm>
      </p:grpSpPr>
      <p:sp>
        <p:nvSpPr>
          <p:cNvPr id="227" name="Google Shape;227;p35"/>
          <p:cNvSpPr/>
          <p:nvPr/>
        </p:nvSpPr>
        <p:spPr>
          <a:xfrm>
            <a:off x="3193889" y="1272454"/>
            <a:ext cx="2371800" cy="3299100"/>
          </a:xfrm>
          <a:prstGeom prst="rect">
            <a:avLst/>
          </a:prstGeom>
          <a:solidFill>
            <a:srgbClr val="00685E"/>
          </a:solidFill>
          <a:ln w="38100" cap="flat" cmpd="sng">
            <a:solidFill>
              <a:srgbClr val="00685E"/>
            </a:solidFill>
            <a:prstDash val="solid"/>
            <a:miter lim="800000"/>
            <a:headEnd type="none" w="sm" len="sm"/>
            <a:tailEnd type="none" w="sm" len="sm"/>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a:solidFill>
                <a:schemeClr val="lt1"/>
              </a:solidFill>
              <a:latin typeface="Calibri"/>
              <a:ea typeface="Calibri"/>
              <a:cs typeface="Calibri"/>
              <a:sym typeface="Calibri"/>
            </a:endParaRPr>
          </a:p>
        </p:txBody>
      </p:sp>
      <p:sp>
        <p:nvSpPr>
          <p:cNvPr id="228" name="Google Shape;228;p35"/>
          <p:cNvSpPr/>
          <p:nvPr/>
        </p:nvSpPr>
        <p:spPr>
          <a:xfrm>
            <a:off x="6154841" y="1268028"/>
            <a:ext cx="2371800" cy="3299100"/>
          </a:xfrm>
          <a:prstGeom prst="rect">
            <a:avLst/>
          </a:prstGeom>
          <a:solidFill>
            <a:srgbClr val="00685E"/>
          </a:solidFill>
          <a:ln w="38100" cap="flat" cmpd="sng">
            <a:solidFill>
              <a:srgbClr val="00685E"/>
            </a:solidFill>
            <a:prstDash val="solid"/>
            <a:miter lim="800000"/>
            <a:headEnd type="none" w="sm" len="sm"/>
            <a:tailEnd type="none" w="sm" len="sm"/>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a:solidFill>
                <a:schemeClr val="lt1"/>
              </a:solidFill>
              <a:latin typeface="Calibri"/>
              <a:ea typeface="Calibri"/>
              <a:cs typeface="Calibri"/>
              <a:sym typeface="Calibri"/>
            </a:endParaRPr>
          </a:p>
        </p:txBody>
      </p:sp>
      <p:sp>
        <p:nvSpPr>
          <p:cNvPr id="229" name="Google Shape;229;p35"/>
          <p:cNvSpPr/>
          <p:nvPr/>
        </p:nvSpPr>
        <p:spPr>
          <a:xfrm>
            <a:off x="309137" y="1272454"/>
            <a:ext cx="2371800" cy="3299100"/>
          </a:xfrm>
          <a:prstGeom prst="rect">
            <a:avLst/>
          </a:prstGeom>
          <a:solidFill>
            <a:srgbClr val="00685E"/>
          </a:solidFill>
          <a:ln w="38100" cap="flat" cmpd="sng">
            <a:solidFill>
              <a:srgbClr val="00685E"/>
            </a:solidFill>
            <a:prstDash val="solid"/>
            <a:miter lim="800000"/>
            <a:headEnd type="none" w="sm" len="sm"/>
            <a:tailEnd type="none" w="sm" len="sm"/>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a:solidFill>
                <a:schemeClr val="lt1"/>
              </a:solidFill>
              <a:latin typeface="Calibri"/>
              <a:ea typeface="Calibri"/>
              <a:cs typeface="Calibri"/>
              <a:sym typeface="Calibri"/>
            </a:endParaRPr>
          </a:p>
        </p:txBody>
      </p:sp>
      <p:sp>
        <p:nvSpPr>
          <p:cNvPr id="230" name="Google Shape;230;p35"/>
          <p:cNvSpPr/>
          <p:nvPr/>
        </p:nvSpPr>
        <p:spPr>
          <a:xfrm>
            <a:off x="3369789" y="1474879"/>
            <a:ext cx="2371800" cy="3299100"/>
          </a:xfrm>
          <a:prstGeom prst="rect">
            <a:avLst/>
          </a:prstGeom>
          <a:solidFill>
            <a:srgbClr val="FFFFFF"/>
          </a:solidFill>
          <a:ln w="38100" cap="flat" cmpd="sng">
            <a:solidFill>
              <a:srgbClr val="00685E"/>
            </a:solidFill>
            <a:prstDash val="solid"/>
            <a:miter lim="800000"/>
            <a:headEnd type="none" w="sm" len="sm"/>
            <a:tailEnd type="none" w="sm" len="sm"/>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a:solidFill>
                <a:schemeClr val="lt1"/>
              </a:solidFill>
              <a:latin typeface="Calibri"/>
              <a:ea typeface="Calibri"/>
              <a:cs typeface="Calibri"/>
              <a:sym typeface="Calibri"/>
            </a:endParaRPr>
          </a:p>
        </p:txBody>
      </p:sp>
      <p:sp>
        <p:nvSpPr>
          <p:cNvPr id="231" name="Google Shape;231;p35"/>
          <p:cNvSpPr/>
          <p:nvPr/>
        </p:nvSpPr>
        <p:spPr>
          <a:xfrm>
            <a:off x="6330741" y="1470453"/>
            <a:ext cx="2371800" cy="3299100"/>
          </a:xfrm>
          <a:prstGeom prst="rect">
            <a:avLst/>
          </a:prstGeom>
          <a:solidFill>
            <a:srgbClr val="FFFFFF"/>
          </a:solidFill>
          <a:ln w="38100" cap="flat" cmpd="sng">
            <a:solidFill>
              <a:srgbClr val="00685E"/>
            </a:solidFill>
            <a:prstDash val="solid"/>
            <a:miter lim="800000"/>
            <a:headEnd type="none" w="sm" len="sm"/>
            <a:tailEnd type="none" w="sm" len="sm"/>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a:solidFill>
                <a:schemeClr val="lt1"/>
              </a:solidFill>
              <a:latin typeface="Calibri"/>
              <a:ea typeface="Calibri"/>
              <a:cs typeface="Calibri"/>
              <a:sym typeface="Calibri"/>
            </a:endParaRPr>
          </a:p>
        </p:txBody>
      </p:sp>
      <p:sp>
        <p:nvSpPr>
          <p:cNvPr id="232" name="Google Shape;232;p35"/>
          <p:cNvSpPr txBox="1">
            <a:spLocks noGrp="1"/>
          </p:cNvSpPr>
          <p:nvPr>
            <p:ph type="title"/>
          </p:nvPr>
        </p:nvSpPr>
        <p:spPr>
          <a:xfrm>
            <a:off x="628650" y="193594"/>
            <a:ext cx="7886700" cy="994200"/>
          </a:xfrm>
          <a:prstGeom prst="rect">
            <a:avLst/>
          </a:prstGeom>
          <a:noFill/>
          <a:ln>
            <a:noFill/>
          </a:ln>
        </p:spPr>
        <p:txBody>
          <a:bodyPr spcFirstLastPara="1" wrap="square" lIns="68575" tIns="34275" rIns="68575" bIns="34275" anchor="ctr" anchorCtr="0">
            <a:normAutofit/>
          </a:bodyPr>
          <a:lstStyle/>
          <a:p>
            <a:pPr marL="0" lvl="0" indent="0" algn="ctr" rtl="0">
              <a:lnSpc>
                <a:spcPct val="90000"/>
              </a:lnSpc>
              <a:spcBef>
                <a:spcPts val="0"/>
              </a:spcBef>
              <a:spcAft>
                <a:spcPts val="0"/>
              </a:spcAft>
              <a:buClr>
                <a:schemeClr val="dk1"/>
              </a:buClr>
              <a:buSzPts val="3000"/>
              <a:buFont typeface="Avenir"/>
              <a:buNone/>
            </a:pPr>
            <a:r>
              <a:rPr lang="pt-BR" sz="3000" b="1" dirty="0">
                <a:latin typeface="Oswald"/>
                <a:ea typeface="Oswald"/>
                <a:cs typeface="Oswald"/>
                <a:sym typeface="Oswald"/>
              </a:rPr>
              <a:t>Mission, Vision &amp; Values</a:t>
            </a:r>
            <a:endParaRPr sz="1100" b="1" dirty="0">
              <a:latin typeface="Oswald"/>
              <a:ea typeface="Oswald"/>
              <a:cs typeface="Oswald"/>
              <a:sym typeface="Oswald"/>
            </a:endParaRPr>
          </a:p>
        </p:txBody>
      </p:sp>
      <p:sp>
        <p:nvSpPr>
          <p:cNvPr id="233" name="Google Shape;233;p35"/>
          <p:cNvSpPr/>
          <p:nvPr/>
        </p:nvSpPr>
        <p:spPr>
          <a:xfrm>
            <a:off x="485037" y="1474879"/>
            <a:ext cx="2371800" cy="3299100"/>
          </a:xfrm>
          <a:prstGeom prst="rect">
            <a:avLst/>
          </a:prstGeom>
          <a:solidFill>
            <a:srgbClr val="FFFFFF"/>
          </a:solidFill>
          <a:ln w="38100" cap="flat" cmpd="sng">
            <a:solidFill>
              <a:srgbClr val="00685E"/>
            </a:solidFill>
            <a:prstDash val="solid"/>
            <a:miter lim="800000"/>
            <a:headEnd type="none" w="sm" len="sm"/>
            <a:tailEnd type="none" w="sm" len="sm"/>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a:solidFill>
                <a:schemeClr val="lt1"/>
              </a:solidFill>
              <a:latin typeface="Calibri"/>
              <a:ea typeface="Calibri"/>
              <a:cs typeface="Calibri"/>
              <a:sym typeface="Calibri"/>
            </a:endParaRPr>
          </a:p>
        </p:txBody>
      </p:sp>
      <p:sp>
        <p:nvSpPr>
          <p:cNvPr id="234" name="Google Shape;234;p35"/>
          <p:cNvSpPr txBox="1"/>
          <p:nvPr/>
        </p:nvSpPr>
        <p:spPr>
          <a:xfrm>
            <a:off x="953583" y="1735294"/>
            <a:ext cx="1434900" cy="346200"/>
          </a:xfrm>
          <a:prstGeom prst="rect">
            <a:avLst/>
          </a:prstGeom>
          <a:noFill/>
          <a:ln>
            <a:noFill/>
          </a:ln>
        </p:spPr>
        <p:txBody>
          <a:bodyPr spcFirstLastPara="1" wrap="square" lIns="68575" tIns="34275" rIns="68575" bIns="34275" anchor="t" anchorCtr="0">
            <a:spAutoFit/>
          </a:bodyPr>
          <a:lstStyle/>
          <a:p>
            <a:pPr marL="0" marR="0" lvl="0" indent="0" algn="ctr" rtl="0">
              <a:spcBef>
                <a:spcPts val="0"/>
              </a:spcBef>
              <a:spcAft>
                <a:spcPts val="0"/>
              </a:spcAft>
              <a:buNone/>
            </a:pPr>
            <a:r>
              <a:rPr lang="pt-BR" sz="1800" b="1">
                <a:solidFill>
                  <a:schemeClr val="dk1"/>
                </a:solidFill>
                <a:latin typeface="Proxima Nova"/>
                <a:ea typeface="Proxima Nova"/>
                <a:cs typeface="Proxima Nova"/>
                <a:sym typeface="Proxima Nova"/>
              </a:rPr>
              <a:t>Mission</a:t>
            </a:r>
            <a:endParaRPr sz="1100" b="1">
              <a:latin typeface="Proxima Nova"/>
              <a:ea typeface="Proxima Nova"/>
              <a:cs typeface="Proxima Nova"/>
              <a:sym typeface="Proxima Nova"/>
            </a:endParaRPr>
          </a:p>
        </p:txBody>
      </p:sp>
      <p:sp>
        <p:nvSpPr>
          <p:cNvPr id="235" name="Google Shape;235;p35"/>
          <p:cNvSpPr txBox="1"/>
          <p:nvPr/>
        </p:nvSpPr>
        <p:spPr>
          <a:xfrm>
            <a:off x="3838335" y="1735294"/>
            <a:ext cx="1434900" cy="346200"/>
          </a:xfrm>
          <a:prstGeom prst="rect">
            <a:avLst/>
          </a:prstGeom>
          <a:noFill/>
          <a:ln>
            <a:noFill/>
          </a:ln>
        </p:spPr>
        <p:txBody>
          <a:bodyPr spcFirstLastPara="1" wrap="square" lIns="68575" tIns="34275" rIns="68575" bIns="34275" anchor="t" anchorCtr="0">
            <a:spAutoFit/>
          </a:bodyPr>
          <a:lstStyle/>
          <a:p>
            <a:pPr marL="0" marR="0" lvl="0" indent="0" algn="ctr" rtl="0">
              <a:spcBef>
                <a:spcPts val="0"/>
              </a:spcBef>
              <a:spcAft>
                <a:spcPts val="0"/>
              </a:spcAft>
              <a:buNone/>
            </a:pPr>
            <a:r>
              <a:rPr lang="pt-BR" sz="1800" b="1">
                <a:solidFill>
                  <a:schemeClr val="dk1"/>
                </a:solidFill>
                <a:latin typeface="Proxima Nova"/>
                <a:ea typeface="Proxima Nova"/>
                <a:cs typeface="Proxima Nova"/>
                <a:sym typeface="Proxima Nova"/>
              </a:rPr>
              <a:t>Vision</a:t>
            </a:r>
            <a:endParaRPr sz="1100" b="1">
              <a:latin typeface="Proxima Nova"/>
              <a:ea typeface="Proxima Nova"/>
              <a:cs typeface="Proxima Nova"/>
              <a:sym typeface="Proxima Nova"/>
            </a:endParaRPr>
          </a:p>
        </p:txBody>
      </p:sp>
      <p:sp>
        <p:nvSpPr>
          <p:cNvPr id="236" name="Google Shape;236;p35"/>
          <p:cNvSpPr txBox="1"/>
          <p:nvPr/>
        </p:nvSpPr>
        <p:spPr>
          <a:xfrm>
            <a:off x="6799287" y="1735294"/>
            <a:ext cx="1434900" cy="346200"/>
          </a:xfrm>
          <a:prstGeom prst="rect">
            <a:avLst/>
          </a:prstGeom>
          <a:noFill/>
          <a:ln>
            <a:noFill/>
          </a:ln>
        </p:spPr>
        <p:txBody>
          <a:bodyPr spcFirstLastPara="1" wrap="square" lIns="68575" tIns="34275" rIns="68575" bIns="34275" anchor="t" anchorCtr="0">
            <a:spAutoFit/>
          </a:bodyPr>
          <a:lstStyle/>
          <a:p>
            <a:pPr marL="0" marR="0" lvl="0" indent="0" algn="ctr" rtl="0">
              <a:spcBef>
                <a:spcPts val="0"/>
              </a:spcBef>
              <a:spcAft>
                <a:spcPts val="0"/>
              </a:spcAft>
              <a:buNone/>
            </a:pPr>
            <a:r>
              <a:rPr lang="pt-BR" sz="1800" b="1">
                <a:solidFill>
                  <a:schemeClr val="dk1"/>
                </a:solidFill>
                <a:latin typeface="Proxima Nova"/>
                <a:ea typeface="Proxima Nova"/>
                <a:cs typeface="Proxima Nova"/>
                <a:sym typeface="Proxima Nova"/>
              </a:rPr>
              <a:t>Values</a:t>
            </a:r>
            <a:endParaRPr sz="1100" b="1">
              <a:latin typeface="Proxima Nova"/>
              <a:ea typeface="Proxima Nova"/>
              <a:cs typeface="Proxima Nova"/>
              <a:sym typeface="Proxima Nova"/>
            </a:endParaRPr>
          </a:p>
        </p:txBody>
      </p:sp>
      <p:sp>
        <p:nvSpPr>
          <p:cNvPr id="237" name="Google Shape;237;p35"/>
          <p:cNvSpPr txBox="1"/>
          <p:nvPr/>
        </p:nvSpPr>
        <p:spPr>
          <a:xfrm>
            <a:off x="485039" y="2349875"/>
            <a:ext cx="2371800" cy="253800"/>
          </a:xfrm>
          <a:prstGeom prst="rect">
            <a:avLst/>
          </a:prstGeom>
          <a:noFill/>
          <a:ln>
            <a:noFill/>
          </a:ln>
        </p:spPr>
        <p:txBody>
          <a:bodyPr spcFirstLastPara="1" wrap="square" lIns="68575" tIns="34275" rIns="68575" bIns="34275" anchor="t" anchorCtr="0">
            <a:spAutoFit/>
          </a:bodyPr>
          <a:lstStyle/>
          <a:p>
            <a:pPr marL="0" marR="0" lvl="0" indent="0" algn="ctr" rtl="0">
              <a:spcBef>
                <a:spcPts val="0"/>
              </a:spcBef>
              <a:spcAft>
                <a:spcPts val="0"/>
              </a:spcAft>
              <a:buNone/>
            </a:pPr>
            <a:r>
              <a:rPr lang="pt-BR" sz="1200">
                <a:solidFill>
                  <a:schemeClr val="dk1"/>
                </a:solidFill>
                <a:latin typeface="Proxima Nova"/>
                <a:ea typeface="Proxima Nova"/>
                <a:cs typeface="Proxima Nova"/>
                <a:sym typeface="Proxima Nova"/>
              </a:rPr>
              <a:t>Your mission statement here.</a:t>
            </a:r>
            <a:endParaRPr sz="1100">
              <a:latin typeface="Proxima Nova"/>
              <a:ea typeface="Proxima Nova"/>
              <a:cs typeface="Proxima Nova"/>
              <a:sym typeface="Proxima Nova"/>
            </a:endParaRPr>
          </a:p>
        </p:txBody>
      </p:sp>
      <p:sp>
        <p:nvSpPr>
          <p:cNvPr id="238" name="Google Shape;238;p35"/>
          <p:cNvSpPr txBox="1"/>
          <p:nvPr/>
        </p:nvSpPr>
        <p:spPr>
          <a:xfrm>
            <a:off x="3369777" y="2324625"/>
            <a:ext cx="2371800" cy="253800"/>
          </a:xfrm>
          <a:prstGeom prst="rect">
            <a:avLst/>
          </a:prstGeom>
          <a:noFill/>
          <a:ln>
            <a:noFill/>
          </a:ln>
        </p:spPr>
        <p:txBody>
          <a:bodyPr spcFirstLastPara="1" wrap="square" lIns="68575" tIns="34275" rIns="68575" bIns="34275" anchor="t" anchorCtr="0">
            <a:spAutoFit/>
          </a:bodyPr>
          <a:lstStyle/>
          <a:p>
            <a:pPr marL="0" marR="0" lvl="0" indent="0" algn="ctr" rtl="0">
              <a:spcBef>
                <a:spcPts val="0"/>
              </a:spcBef>
              <a:spcAft>
                <a:spcPts val="0"/>
              </a:spcAft>
              <a:buNone/>
            </a:pPr>
            <a:r>
              <a:rPr lang="pt-BR" sz="1200">
                <a:solidFill>
                  <a:schemeClr val="dk1"/>
                </a:solidFill>
                <a:latin typeface="Proxima Nova"/>
                <a:ea typeface="Proxima Nova"/>
                <a:cs typeface="Proxima Nova"/>
                <a:sym typeface="Proxima Nova"/>
              </a:rPr>
              <a:t>Your vision statement here.</a:t>
            </a:r>
            <a:endParaRPr sz="1100">
              <a:latin typeface="Proxima Nova"/>
              <a:ea typeface="Proxima Nova"/>
              <a:cs typeface="Proxima Nova"/>
              <a:sym typeface="Proxima Nova"/>
            </a:endParaRPr>
          </a:p>
        </p:txBody>
      </p:sp>
      <p:sp>
        <p:nvSpPr>
          <p:cNvPr id="239" name="Google Shape;239;p35"/>
          <p:cNvSpPr txBox="1"/>
          <p:nvPr/>
        </p:nvSpPr>
        <p:spPr>
          <a:xfrm>
            <a:off x="6330736" y="2326100"/>
            <a:ext cx="2371800" cy="253800"/>
          </a:xfrm>
          <a:prstGeom prst="rect">
            <a:avLst/>
          </a:prstGeom>
          <a:noFill/>
          <a:ln>
            <a:noFill/>
          </a:ln>
        </p:spPr>
        <p:txBody>
          <a:bodyPr spcFirstLastPara="1" wrap="square" lIns="68575" tIns="34275" rIns="68575" bIns="34275" anchor="t" anchorCtr="0">
            <a:spAutoFit/>
          </a:bodyPr>
          <a:lstStyle/>
          <a:p>
            <a:pPr marL="0" marR="0" lvl="0" indent="0" algn="ctr" rtl="0">
              <a:spcBef>
                <a:spcPts val="0"/>
              </a:spcBef>
              <a:spcAft>
                <a:spcPts val="0"/>
              </a:spcAft>
              <a:buNone/>
            </a:pPr>
            <a:r>
              <a:rPr lang="pt-BR" sz="1200">
                <a:solidFill>
                  <a:schemeClr val="dk1"/>
                </a:solidFill>
                <a:latin typeface="Proxima Nova"/>
                <a:ea typeface="Proxima Nova"/>
                <a:cs typeface="Proxima Nova"/>
                <a:sym typeface="Proxima Nova"/>
              </a:rPr>
              <a:t>Your company values here.</a:t>
            </a:r>
            <a:endParaRPr sz="1100">
              <a:latin typeface="Proxima Nova"/>
              <a:ea typeface="Proxima Nova"/>
              <a:cs typeface="Proxima Nova"/>
              <a:sym typeface="Proxima Nova"/>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19A4BC"/>
        </a:solidFill>
        <a:effectLst/>
      </p:bgPr>
    </p:bg>
    <p:spTree>
      <p:nvGrpSpPr>
        <p:cNvPr id="1" name="Shape 243"/>
        <p:cNvGrpSpPr/>
        <p:nvPr/>
      </p:nvGrpSpPr>
      <p:grpSpPr>
        <a:xfrm>
          <a:off x="0" y="0"/>
          <a:ext cx="0" cy="0"/>
          <a:chOff x="0" y="0"/>
          <a:chExt cx="0" cy="0"/>
        </a:xfrm>
      </p:grpSpPr>
      <p:sp>
        <p:nvSpPr>
          <p:cNvPr id="18" name="Rectangle 17"/>
          <p:cNvSpPr/>
          <p:nvPr/>
        </p:nvSpPr>
        <p:spPr>
          <a:xfrm>
            <a:off x="4546166" y="6350"/>
            <a:ext cx="4582500" cy="5137150"/>
          </a:xfrm>
          <a:prstGeom prst="rect">
            <a:avLst/>
          </a:prstGeom>
          <a:solidFill>
            <a:srgbClr val="F16334"/>
          </a:solidFill>
          <a:ln>
            <a:solidFill>
              <a:srgbClr val="F1633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2" name="Rectangle 1"/>
          <p:cNvSpPr/>
          <p:nvPr/>
        </p:nvSpPr>
        <p:spPr>
          <a:xfrm>
            <a:off x="15412" y="6350"/>
            <a:ext cx="4582500" cy="5137150"/>
          </a:xfrm>
          <a:prstGeom prst="rect">
            <a:avLst/>
          </a:prstGeom>
          <a:solidFill>
            <a:srgbClr val="00685E"/>
          </a:solidFill>
          <a:ln>
            <a:solidFill>
              <a:srgbClr val="00685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245" name="Google Shape;245;p36"/>
          <p:cNvSpPr txBox="1"/>
          <p:nvPr/>
        </p:nvSpPr>
        <p:spPr>
          <a:xfrm>
            <a:off x="1526212" y="1746323"/>
            <a:ext cx="1560900" cy="346200"/>
          </a:xfrm>
          <a:prstGeom prst="rect">
            <a:avLst/>
          </a:prstGeom>
          <a:noFill/>
          <a:ln>
            <a:noFill/>
          </a:ln>
        </p:spPr>
        <p:txBody>
          <a:bodyPr spcFirstLastPara="1" wrap="square" lIns="68575" tIns="34275" rIns="68575" bIns="34275" anchor="t" anchorCtr="0">
            <a:spAutoFit/>
          </a:bodyPr>
          <a:lstStyle/>
          <a:p>
            <a:pPr marL="0" marR="0" lvl="0" indent="0" algn="ctr" rtl="0">
              <a:spcBef>
                <a:spcPts val="0"/>
              </a:spcBef>
              <a:spcAft>
                <a:spcPts val="0"/>
              </a:spcAft>
              <a:buNone/>
            </a:pPr>
            <a:r>
              <a:rPr lang="pt-BR" sz="1800">
                <a:solidFill>
                  <a:schemeClr val="dk1"/>
                </a:solidFill>
                <a:latin typeface="Proxima Nova"/>
                <a:ea typeface="Proxima Nova"/>
                <a:cs typeface="Proxima Nova"/>
                <a:sym typeface="Proxima Nova"/>
              </a:rPr>
              <a:t>Competitor</a:t>
            </a:r>
            <a:endParaRPr sz="1100">
              <a:latin typeface="Proxima Nova"/>
              <a:ea typeface="Proxima Nova"/>
              <a:cs typeface="Proxima Nova"/>
              <a:sym typeface="Proxima Nova"/>
            </a:endParaRPr>
          </a:p>
        </p:txBody>
      </p:sp>
      <p:sp>
        <p:nvSpPr>
          <p:cNvPr id="246" name="Google Shape;246;p36"/>
          <p:cNvSpPr txBox="1"/>
          <p:nvPr/>
        </p:nvSpPr>
        <p:spPr>
          <a:xfrm>
            <a:off x="4561600" y="1780750"/>
            <a:ext cx="4582200" cy="346200"/>
          </a:xfrm>
          <a:prstGeom prst="rect">
            <a:avLst/>
          </a:prstGeom>
          <a:noFill/>
          <a:ln>
            <a:noFill/>
          </a:ln>
        </p:spPr>
        <p:txBody>
          <a:bodyPr spcFirstLastPara="1" wrap="square" lIns="68575" tIns="34275" rIns="68575" bIns="34275" anchor="t" anchorCtr="0">
            <a:spAutoFit/>
          </a:bodyPr>
          <a:lstStyle/>
          <a:p>
            <a:pPr marL="0" marR="0" lvl="0" indent="0" algn="ctr" rtl="0">
              <a:spcBef>
                <a:spcPts val="0"/>
              </a:spcBef>
              <a:spcAft>
                <a:spcPts val="0"/>
              </a:spcAft>
              <a:buNone/>
            </a:pPr>
            <a:r>
              <a:rPr lang="pt-BR" sz="1800">
                <a:solidFill>
                  <a:schemeClr val="dk1"/>
                </a:solidFill>
                <a:latin typeface="Proxima Nova"/>
                <a:ea typeface="Proxima Nova"/>
                <a:cs typeface="Proxima Nova"/>
                <a:sym typeface="Proxima Nova"/>
              </a:rPr>
              <a:t>[Company Name Here]</a:t>
            </a:r>
            <a:endParaRPr sz="1100">
              <a:latin typeface="Proxima Nova"/>
              <a:ea typeface="Proxima Nova"/>
              <a:cs typeface="Proxima Nova"/>
              <a:sym typeface="Proxima Nova"/>
            </a:endParaRPr>
          </a:p>
        </p:txBody>
      </p:sp>
      <p:sp>
        <p:nvSpPr>
          <p:cNvPr id="247" name="Google Shape;247;p36"/>
          <p:cNvSpPr txBox="1"/>
          <p:nvPr/>
        </p:nvSpPr>
        <p:spPr>
          <a:xfrm>
            <a:off x="1526212" y="2463877"/>
            <a:ext cx="1434900" cy="284700"/>
          </a:xfrm>
          <a:prstGeom prst="rect">
            <a:avLst/>
          </a:prstGeom>
          <a:noFill/>
          <a:ln>
            <a:noFill/>
          </a:ln>
        </p:spPr>
        <p:txBody>
          <a:bodyPr spcFirstLastPara="1" wrap="square" lIns="68575" tIns="34275" rIns="68575" bIns="34275" anchor="t" anchorCtr="0">
            <a:spAutoFit/>
          </a:bodyPr>
          <a:lstStyle/>
          <a:p>
            <a:pPr marL="0" marR="0" lvl="0" indent="0" algn="ctr" rtl="0">
              <a:spcBef>
                <a:spcPts val="0"/>
              </a:spcBef>
              <a:spcAft>
                <a:spcPts val="0"/>
              </a:spcAft>
              <a:buNone/>
            </a:pPr>
            <a:r>
              <a:rPr lang="pt-BR" sz="1400">
                <a:solidFill>
                  <a:schemeClr val="dk1"/>
                </a:solidFill>
                <a:latin typeface="Proxima Nova"/>
                <a:ea typeface="Proxima Nova"/>
                <a:cs typeface="Proxima Nova"/>
                <a:sym typeface="Proxima Nova"/>
              </a:rPr>
              <a:t>Line Item #1</a:t>
            </a:r>
            <a:endParaRPr sz="1100">
              <a:latin typeface="Proxima Nova"/>
              <a:ea typeface="Proxima Nova"/>
              <a:cs typeface="Proxima Nova"/>
              <a:sym typeface="Proxima Nova"/>
            </a:endParaRPr>
          </a:p>
        </p:txBody>
      </p:sp>
      <p:sp>
        <p:nvSpPr>
          <p:cNvPr id="248" name="Google Shape;248;p36"/>
          <p:cNvSpPr txBox="1"/>
          <p:nvPr/>
        </p:nvSpPr>
        <p:spPr>
          <a:xfrm>
            <a:off x="1526211" y="2897189"/>
            <a:ext cx="1434900" cy="284700"/>
          </a:xfrm>
          <a:prstGeom prst="rect">
            <a:avLst/>
          </a:prstGeom>
          <a:noFill/>
          <a:ln>
            <a:noFill/>
          </a:ln>
        </p:spPr>
        <p:txBody>
          <a:bodyPr spcFirstLastPara="1" wrap="square" lIns="68575" tIns="34275" rIns="68575" bIns="34275" anchor="t" anchorCtr="0">
            <a:spAutoFit/>
          </a:bodyPr>
          <a:lstStyle/>
          <a:p>
            <a:pPr marL="0" marR="0" lvl="0" indent="0" algn="ctr" rtl="0">
              <a:spcBef>
                <a:spcPts val="0"/>
              </a:spcBef>
              <a:spcAft>
                <a:spcPts val="0"/>
              </a:spcAft>
              <a:buNone/>
            </a:pPr>
            <a:r>
              <a:rPr lang="pt-BR" sz="1400">
                <a:solidFill>
                  <a:schemeClr val="dk1"/>
                </a:solidFill>
                <a:latin typeface="Proxima Nova"/>
                <a:ea typeface="Proxima Nova"/>
                <a:cs typeface="Proxima Nova"/>
                <a:sym typeface="Proxima Nova"/>
              </a:rPr>
              <a:t>Line Item #2</a:t>
            </a:r>
            <a:endParaRPr sz="1100">
              <a:latin typeface="Proxima Nova"/>
              <a:ea typeface="Proxima Nova"/>
              <a:cs typeface="Proxima Nova"/>
              <a:sym typeface="Proxima Nova"/>
            </a:endParaRPr>
          </a:p>
        </p:txBody>
      </p:sp>
      <p:sp>
        <p:nvSpPr>
          <p:cNvPr id="249" name="Google Shape;249;p36"/>
          <p:cNvSpPr txBox="1"/>
          <p:nvPr/>
        </p:nvSpPr>
        <p:spPr>
          <a:xfrm>
            <a:off x="1526211" y="3312398"/>
            <a:ext cx="1434900" cy="284700"/>
          </a:xfrm>
          <a:prstGeom prst="rect">
            <a:avLst/>
          </a:prstGeom>
          <a:noFill/>
          <a:ln>
            <a:noFill/>
          </a:ln>
        </p:spPr>
        <p:txBody>
          <a:bodyPr spcFirstLastPara="1" wrap="square" lIns="68575" tIns="34275" rIns="68575" bIns="34275" anchor="t" anchorCtr="0">
            <a:spAutoFit/>
          </a:bodyPr>
          <a:lstStyle/>
          <a:p>
            <a:pPr marL="0" marR="0" lvl="0" indent="0" algn="ctr" rtl="0">
              <a:spcBef>
                <a:spcPts val="0"/>
              </a:spcBef>
              <a:spcAft>
                <a:spcPts val="0"/>
              </a:spcAft>
              <a:buNone/>
            </a:pPr>
            <a:r>
              <a:rPr lang="pt-BR" sz="1400">
                <a:solidFill>
                  <a:schemeClr val="dk1"/>
                </a:solidFill>
                <a:latin typeface="Proxima Nova"/>
                <a:ea typeface="Proxima Nova"/>
                <a:cs typeface="Proxima Nova"/>
                <a:sym typeface="Proxima Nova"/>
              </a:rPr>
              <a:t>Line Item #3</a:t>
            </a:r>
            <a:endParaRPr sz="1100">
              <a:latin typeface="Proxima Nova"/>
              <a:ea typeface="Proxima Nova"/>
              <a:cs typeface="Proxima Nova"/>
              <a:sym typeface="Proxima Nova"/>
            </a:endParaRPr>
          </a:p>
        </p:txBody>
      </p:sp>
      <p:sp>
        <p:nvSpPr>
          <p:cNvPr id="250" name="Google Shape;250;p36"/>
          <p:cNvSpPr txBox="1"/>
          <p:nvPr/>
        </p:nvSpPr>
        <p:spPr>
          <a:xfrm>
            <a:off x="1526211" y="3727607"/>
            <a:ext cx="1434900" cy="284700"/>
          </a:xfrm>
          <a:prstGeom prst="rect">
            <a:avLst/>
          </a:prstGeom>
          <a:noFill/>
          <a:ln>
            <a:noFill/>
          </a:ln>
        </p:spPr>
        <p:txBody>
          <a:bodyPr spcFirstLastPara="1" wrap="square" lIns="68575" tIns="34275" rIns="68575" bIns="34275" anchor="t" anchorCtr="0">
            <a:spAutoFit/>
          </a:bodyPr>
          <a:lstStyle/>
          <a:p>
            <a:pPr marL="0" marR="0" lvl="0" indent="0" algn="ctr" rtl="0">
              <a:spcBef>
                <a:spcPts val="0"/>
              </a:spcBef>
              <a:spcAft>
                <a:spcPts val="0"/>
              </a:spcAft>
              <a:buNone/>
            </a:pPr>
            <a:r>
              <a:rPr lang="pt-BR" sz="1400">
                <a:solidFill>
                  <a:schemeClr val="dk1"/>
                </a:solidFill>
                <a:latin typeface="Proxima Nova"/>
                <a:ea typeface="Proxima Nova"/>
                <a:cs typeface="Proxima Nova"/>
                <a:sym typeface="Proxima Nova"/>
              </a:rPr>
              <a:t>Line Item #4</a:t>
            </a:r>
            <a:endParaRPr sz="1100">
              <a:latin typeface="Proxima Nova"/>
              <a:ea typeface="Proxima Nova"/>
              <a:cs typeface="Proxima Nova"/>
              <a:sym typeface="Proxima Nova"/>
            </a:endParaRPr>
          </a:p>
        </p:txBody>
      </p:sp>
      <p:sp>
        <p:nvSpPr>
          <p:cNvPr id="251" name="Google Shape;251;p36"/>
          <p:cNvSpPr/>
          <p:nvPr/>
        </p:nvSpPr>
        <p:spPr>
          <a:xfrm>
            <a:off x="1652139" y="976255"/>
            <a:ext cx="1257300" cy="467700"/>
          </a:xfrm>
          <a:prstGeom prst="rect">
            <a:avLst/>
          </a:prstGeom>
          <a:solidFill>
            <a:srgbClr val="FFFFFF"/>
          </a:solidFill>
          <a:ln w="12700" cap="flat" cmpd="sng">
            <a:solidFill>
              <a:schemeClr val="lt1"/>
            </a:solidFill>
            <a:prstDash val="solid"/>
            <a:miter lim="800000"/>
            <a:headEnd type="none" w="sm" len="sm"/>
            <a:tailEnd type="none" w="sm" len="sm"/>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a:solidFill>
                <a:schemeClr val="lt1"/>
              </a:solidFill>
              <a:latin typeface="Calibri"/>
              <a:ea typeface="Calibri"/>
              <a:cs typeface="Calibri"/>
              <a:sym typeface="Calibri"/>
            </a:endParaRPr>
          </a:p>
        </p:txBody>
      </p:sp>
      <p:sp>
        <p:nvSpPr>
          <p:cNvPr id="252" name="Google Shape;252;p36"/>
          <p:cNvSpPr txBox="1"/>
          <p:nvPr/>
        </p:nvSpPr>
        <p:spPr>
          <a:xfrm>
            <a:off x="1652200" y="1080125"/>
            <a:ext cx="1257300" cy="284700"/>
          </a:xfrm>
          <a:prstGeom prst="rect">
            <a:avLst/>
          </a:prstGeom>
          <a:noFill/>
          <a:ln>
            <a:noFill/>
          </a:ln>
        </p:spPr>
        <p:txBody>
          <a:bodyPr spcFirstLastPara="1" wrap="square" lIns="68575" tIns="34275" rIns="68575" bIns="34275" anchor="t" anchorCtr="0">
            <a:spAutoFit/>
          </a:bodyPr>
          <a:lstStyle/>
          <a:p>
            <a:pPr marL="0" marR="0" lvl="0" indent="0" algn="ctr" rtl="0">
              <a:spcBef>
                <a:spcPts val="0"/>
              </a:spcBef>
              <a:spcAft>
                <a:spcPts val="0"/>
              </a:spcAft>
              <a:buNone/>
            </a:pPr>
            <a:r>
              <a:rPr lang="pt-BR" sz="1400">
                <a:solidFill>
                  <a:schemeClr val="dk1"/>
                </a:solidFill>
                <a:latin typeface="Proxima Nova"/>
                <a:ea typeface="Proxima Nova"/>
                <a:cs typeface="Proxima Nova"/>
                <a:sym typeface="Proxima Nova"/>
              </a:rPr>
              <a:t>LOGO</a:t>
            </a:r>
            <a:endParaRPr sz="1400">
              <a:solidFill>
                <a:schemeClr val="dk1"/>
              </a:solidFill>
              <a:latin typeface="Proxima Nova"/>
              <a:ea typeface="Proxima Nova"/>
              <a:cs typeface="Proxima Nova"/>
              <a:sym typeface="Proxima Nova"/>
            </a:endParaRPr>
          </a:p>
        </p:txBody>
      </p:sp>
      <p:sp>
        <p:nvSpPr>
          <p:cNvPr id="253" name="Google Shape;253;p36"/>
          <p:cNvSpPr/>
          <p:nvPr/>
        </p:nvSpPr>
        <p:spPr>
          <a:xfrm>
            <a:off x="6253898" y="976257"/>
            <a:ext cx="1257300" cy="467700"/>
          </a:xfrm>
          <a:prstGeom prst="rect">
            <a:avLst/>
          </a:prstGeom>
          <a:solidFill>
            <a:srgbClr val="FFFFFF"/>
          </a:solidFill>
          <a:ln w="12700" cap="flat" cmpd="sng">
            <a:solidFill>
              <a:srgbClr val="F5F8FA"/>
            </a:solidFill>
            <a:prstDash val="solid"/>
            <a:miter lim="800000"/>
            <a:headEnd type="none" w="sm" len="sm"/>
            <a:tailEnd type="none" w="sm" len="sm"/>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a:solidFill>
                <a:schemeClr val="lt1"/>
              </a:solidFill>
              <a:latin typeface="Calibri"/>
              <a:ea typeface="Calibri"/>
              <a:cs typeface="Calibri"/>
              <a:sym typeface="Calibri"/>
            </a:endParaRPr>
          </a:p>
        </p:txBody>
      </p:sp>
      <p:sp>
        <p:nvSpPr>
          <p:cNvPr id="254" name="Google Shape;254;p36"/>
          <p:cNvSpPr txBox="1"/>
          <p:nvPr/>
        </p:nvSpPr>
        <p:spPr>
          <a:xfrm>
            <a:off x="6253975" y="1080125"/>
            <a:ext cx="1257300" cy="284700"/>
          </a:xfrm>
          <a:prstGeom prst="rect">
            <a:avLst/>
          </a:prstGeom>
          <a:noFill/>
          <a:ln>
            <a:noFill/>
          </a:ln>
        </p:spPr>
        <p:txBody>
          <a:bodyPr spcFirstLastPara="1" wrap="square" lIns="68575" tIns="34275" rIns="68575" bIns="34275" anchor="t" anchorCtr="0">
            <a:spAutoFit/>
          </a:bodyPr>
          <a:lstStyle/>
          <a:p>
            <a:pPr marL="0" marR="0" lvl="0" indent="0" algn="ctr" rtl="0">
              <a:spcBef>
                <a:spcPts val="0"/>
              </a:spcBef>
              <a:spcAft>
                <a:spcPts val="0"/>
              </a:spcAft>
              <a:buNone/>
            </a:pPr>
            <a:r>
              <a:rPr lang="pt-BR" sz="1400">
                <a:solidFill>
                  <a:schemeClr val="dk1"/>
                </a:solidFill>
                <a:latin typeface="Proxima Nova"/>
                <a:ea typeface="Proxima Nova"/>
                <a:cs typeface="Proxima Nova"/>
                <a:sym typeface="Proxima Nova"/>
              </a:rPr>
              <a:t>LOGO</a:t>
            </a:r>
            <a:endParaRPr sz="1400">
              <a:solidFill>
                <a:schemeClr val="dk1"/>
              </a:solidFill>
              <a:latin typeface="Proxima Nova"/>
              <a:ea typeface="Proxima Nova"/>
              <a:cs typeface="Proxima Nova"/>
              <a:sym typeface="Proxima Nova"/>
            </a:endParaRPr>
          </a:p>
        </p:txBody>
      </p:sp>
      <p:sp>
        <p:nvSpPr>
          <p:cNvPr id="255" name="Google Shape;255;p36"/>
          <p:cNvSpPr txBox="1"/>
          <p:nvPr/>
        </p:nvSpPr>
        <p:spPr>
          <a:xfrm>
            <a:off x="6165112" y="2474027"/>
            <a:ext cx="1434900" cy="284700"/>
          </a:xfrm>
          <a:prstGeom prst="rect">
            <a:avLst/>
          </a:prstGeom>
          <a:noFill/>
          <a:ln>
            <a:noFill/>
          </a:ln>
        </p:spPr>
        <p:txBody>
          <a:bodyPr spcFirstLastPara="1" wrap="square" lIns="68575" tIns="34275" rIns="68575" bIns="34275" anchor="t" anchorCtr="0">
            <a:spAutoFit/>
          </a:bodyPr>
          <a:lstStyle/>
          <a:p>
            <a:pPr marL="0" marR="0" lvl="0" indent="0" algn="ctr" rtl="0">
              <a:spcBef>
                <a:spcPts val="0"/>
              </a:spcBef>
              <a:spcAft>
                <a:spcPts val="0"/>
              </a:spcAft>
              <a:buNone/>
            </a:pPr>
            <a:r>
              <a:rPr lang="pt-BR" sz="1400">
                <a:solidFill>
                  <a:schemeClr val="dk1"/>
                </a:solidFill>
                <a:latin typeface="Proxima Nova"/>
                <a:ea typeface="Proxima Nova"/>
                <a:cs typeface="Proxima Nova"/>
                <a:sym typeface="Proxima Nova"/>
              </a:rPr>
              <a:t>Line Item #1</a:t>
            </a:r>
            <a:endParaRPr sz="1100">
              <a:latin typeface="Proxima Nova"/>
              <a:ea typeface="Proxima Nova"/>
              <a:cs typeface="Proxima Nova"/>
              <a:sym typeface="Proxima Nova"/>
            </a:endParaRPr>
          </a:p>
        </p:txBody>
      </p:sp>
      <p:sp>
        <p:nvSpPr>
          <p:cNvPr id="256" name="Google Shape;256;p36"/>
          <p:cNvSpPr txBox="1"/>
          <p:nvPr/>
        </p:nvSpPr>
        <p:spPr>
          <a:xfrm>
            <a:off x="6165111" y="2907339"/>
            <a:ext cx="1434900" cy="284700"/>
          </a:xfrm>
          <a:prstGeom prst="rect">
            <a:avLst/>
          </a:prstGeom>
          <a:noFill/>
          <a:ln>
            <a:noFill/>
          </a:ln>
        </p:spPr>
        <p:txBody>
          <a:bodyPr spcFirstLastPara="1" wrap="square" lIns="68575" tIns="34275" rIns="68575" bIns="34275" anchor="t" anchorCtr="0">
            <a:spAutoFit/>
          </a:bodyPr>
          <a:lstStyle/>
          <a:p>
            <a:pPr marL="0" marR="0" lvl="0" indent="0" algn="ctr" rtl="0">
              <a:spcBef>
                <a:spcPts val="0"/>
              </a:spcBef>
              <a:spcAft>
                <a:spcPts val="0"/>
              </a:spcAft>
              <a:buNone/>
            </a:pPr>
            <a:r>
              <a:rPr lang="pt-BR" sz="1400">
                <a:solidFill>
                  <a:schemeClr val="dk1"/>
                </a:solidFill>
                <a:latin typeface="Proxima Nova"/>
                <a:ea typeface="Proxima Nova"/>
                <a:cs typeface="Proxima Nova"/>
                <a:sym typeface="Proxima Nova"/>
              </a:rPr>
              <a:t>Line Item #2</a:t>
            </a:r>
            <a:endParaRPr sz="1100">
              <a:latin typeface="Proxima Nova"/>
              <a:ea typeface="Proxima Nova"/>
              <a:cs typeface="Proxima Nova"/>
              <a:sym typeface="Proxima Nova"/>
            </a:endParaRPr>
          </a:p>
        </p:txBody>
      </p:sp>
      <p:sp>
        <p:nvSpPr>
          <p:cNvPr id="257" name="Google Shape;257;p36"/>
          <p:cNvSpPr txBox="1"/>
          <p:nvPr/>
        </p:nvSpPr>
        <p:spPr>
          <a:xfrm>
            <a:off x="6165111" y="3322548"/>
            <a:ext cx="1434900" cy="284700"/>
          </a:xfrm>
          <a:prstGeom prst="rect">
            <a:avLst/>
          </a:prstGeom>
          <a:noFill/>
          <a:ln>
            <a:noFill/>
          </a:ln>
        </p:spPr>
        <p:txBody>
          <a:bodyPr spcFirstLastPara="1" wrap="square" lIns="68575" tIns="34275" rIns="68575" bIns="34275" anchor="t" anchorCtr="0">
            <a:spAutoFit/>
          </a:bodyPr>
          <a:lstStyle/>
          <a:p>
            <a:pPr marL="0" marR="0" lvl="0" indent="0" algn="ctr" rtl="0">
              <a:spcBef>
                <a:spcPts val="0"/>
              </a:spcBef>
              <a:spcAft>
                <a:spcPts val="0"/>
              </a:spcAft>
              <a:buNone/>
            </a:pPr>
            <a:r>
              <a:rPr lang="pt-BR" sz="1400">
                <a:solidFill>
                  <a:schemeClr val="dk1"/>
                </a:solidFill>
                <a:latin typeface="Proxima Nova"/>
                <a:ea typeface="Proxima Nova"/>
                <a:cs typeface="Proxima Nova"/>
                <a:sym typeface="Proxima Nova"/>
              </a:rPr>
              <a:t>Line Item #3</a:t>
            </a:r>
            <a:endParaRPr sz="1100">
              <a:latin typeface="Proxima Nova"/>
              <a:ea typeface="Proxima Nova"/>
              <a:cs typeface="Proxima Nova"/>
              <a:sym typeface="Proxima Nova"/>
            </a:endParaRPr>
          </a:p>
        </p:txBody>
      </p:sp>
      <p:sp>
        <p:nvSpPr>
          <p:cNvPr id="258" name="Google Shape;258;p36"/>
          <p:cNvSpPr txBox="1"/>
          <p:nvPr/>
        </p:nvSpPr>
        <p:spPr>
          <a:xfrm>
            <a:off x="6165111" y="3737757"/>
            <a:ext cx="1434900" cy="284700"/>
          </a:xfrm>
          <a:prstGeom prst="rect">
            <a:avLst/>
          </a:prstGeom>
          <a:noFill/>
          <a:ln>
            <a:noFill/>
          </a:ln>
        </p:spPr>
        <p:txBody>
          <a:bodyPr spcFirstLastPara="1" wrap="square" lIns="68575" tIns="34275" rIns="68575" bIns="34275" anchor="t" anchorCtr="0">
            <a:spAutoFit/>
          </a:bodyPr>
          <a:lstStyle/>
          <a:p>
            <a:pPr marL="0" marR="0" lvl="0" indent="0" algn="ctr" rtl="0">
              <a:spcBef>
                <a:spcPts val="0"/>
              </a:spcBef>
              <a:spcAft>
                <a:spcPts val="0"/>
              </a:spcAft>
              <a:buNone/>
            </a:pPr>
            <a:r>
              <a:rPr lang="pt-BR" sz="1400">
                <a:solidFill>
                  <a:schemeClr val="dk1"/>
                </a:solidFill>
                <a:latin typeface="Proxima Nova"/>
                <a:ea typeface="Proxima Nova"/>
                <a:cs typeface="Proxima Nova"/>
                <a:sym typeface="Proxima Nova"/>
              </a:rPr>
              <a:t>Line Item #4</a:t>
            </a:r>
            <a:endParaRPr sz="1100">
              <a:latin typeface="Proxima Nova"/>
              <a:ea typeface="Proxima Nova"/>
              <a:cs typeface="Proxima Nova"/>
              <a:sym typeface="Proxima Nova"/>
            </a:endParaRPr>
          </a:p>
        </p:txBody>
      </p:sp>
    </p:spTree>
  </p:cSld>
  <p:clrMapOvr>
    <a:masterClrMapping/>
  </p:clrMapOvr>
</p:sld>
</file>

<file path=ppt/slides/slide9.xml><?xml version="1.0" encoding="utf-8"?>
<p:sld xmlns:p="http://schemas.openxmlformats.org/presentationml/2006/main" xmlns:a="http://schemas.openxmlformats.org/drawingml/2006/main" xmlns:r="http://schemas.openxmlformats.org/officeDocument/2006/relationships">
  <p:cSld>
    <p:bg>
      <p:bgPr>
        <a:solidFill>
          <a:schemeClr val="lt1"/>
        </a:solidFill>
        <a:effectLst/>
      </p:bgPr>
    </p:bg>
    <p:spTree>
      <p:nvGrpSpPr>
        <p:cNvPr id="1" name="Shape 262"/>
        <p:cNvGrpSpPr/>
        <p:nvPr/>
      </p:nvGrpSpPr>
      <p:grpSpPr>
        <a:xfrm>
          <a:off x="0" y="0"/>
          <a:ext cx="0" cy="0"/>
          <a:chOff x="0" y="0"/>
          <a:chExt cx="0" cy="0"/>
        </a:xfrm>
      </p:grpSpPr>
      <p:sp>
        <p:nvSpPr>
          <p:cNvPr id="263" name="Google Shape;263;p37"/>
          <p:cNvSpPr txBox="1"/>
          <p:nvPr/>
        </p:nvSpPr>
        <p:spPr>
          <a:xfrm>
            <a:off x="6684725" y="3633275"/>
            <a:ext cx="1922700" cy="532500"/>
          </a:xfrm>
          <a:prstGeom prst="rect">
            <a:avLst/>
          </a:prstGeom>
          <a:noFill/>
          <a:ln>
            <a:noFill/>
          </a:ln>
        </p:spPr>
        <p:txBody>
          <a:bodyPr anchor="t" anchorCtr="0" bIns="34275" lIns="68575" rIns="68575" spcFirstLastPara="1" tIns="34275" wrap="square">
            <a:spAutoFit/>
          </a:bodyPr>
          <a:lstStyle/>
          <a:p>
            <a:pPr algn="r" indent="0" lvl="0" marL="0" marR="0" rtl="0">
              <a:lnSpc>
                <a:spcPct val="115000"/>
              </a:lnSpc>
              <a:spcBef>
                <a:spcPts val="0"/>
              </a:spcBef>
              <a:spcAft>
                <a:spcPts val="0"/>
              </a:spcAft>
              <a:buNone/>
            </a:pPr>
            <a:r>
              <a:rPr lang="pt-BR" sz="1400">
                <a:solidFill>
                  <a:schemeClr val="dk1"/>
                </a:solidFill>
                <a:latin typeface="Proxima Nova"/>
                <a:ea typeface="Proxima Nova"/>
                <a:cs typeface="Proxima Nova"/>
                <a:sym typeface="Proxima Nova"/>
              </a:rPr>
              <a:t>FIRST &amp; LAST NAME</a:t>
            </a:r>
            <a:endParaRPr sz="1100">
              <a:latin typeface="Proxima Nova"/>
              <a:ea typeface="Proxima Nova"/>
              <a:cs typeface="Proxima Nova"/>
              <a:sym typeface="Proxima Nova"/>
            </a:endParaRPr>
          </a:p>
          <a:p>
            <a:pPr algn="r" indent="0" lvl="0" marL="0" marR="0" rtl="0">
              <a:lnSpc>
                <a:spcPct val="115000"/>
              </a:lnSpc>
              <a:spcBef>
                <a:spcPts val="0"/>
              </a:spcBef>
              <a:spcAft>
                <a:spcPts val="0"/>
              </a:spcAft>
              <a:buNone/>
            </a:pPr>
            <a:r>
              <a:rPr lang="pt-BR" sz="1400">
                <a:solidFill>
                  <a:schemeClr val="dk1"/>
                </a:solidFill>
                <a:latin typeface="Proxima Nova"/>
                <a:ea typeface="Proxima Nova"/>
                <a:cs typeface="Proxima Nova"/>
                <a:sym typeface="Proxima Nova"/>
              </a:rPr>
              <a:t>Job Title, Company</a:t>
            </a:r>
            <a:endParaRPr sz="1100">
              <a:latin typeface="Proxima Nova"/>
              <a:ea typeface="Proxima Nova"/>
              <a:cs typeface="Proxima Nova"/>
              <a:sym typeface="Proxima Nova"/>
            </a:endParaRPr>
          </a:p>
        </p:txBody>
      </p:sp>
      <p:pic>
        <p:nvPicPr>
          <p:cNvPr id="264" name="Google Shape;264;p37"/>
          <p:cNvPicPr preferRelativeResize="0"/>
          <p:nvPr/>
        </p:nvPicPr>
        <p:blipFill rotWithShape="1">
          <a:blip r:embed="rId3">
            <a:extLst>
              <a:ext uri="{28A0092B-C50C-407E-A947-70E740481C1C}">
                <a14:useLocalDpi xmlns:a14="http://schemas.microsoft.com/office/drawing/2010/main" val="0"/>
              </a:ext>
            </a:extLst>
          </a:blip>
          <a:stretch/>
        </p:blipFill>
        <p:spPr>
          <a:xfrm>
            <a:off x="0" y="-1"/>
            <a:ext cx="5158853" cy="5138383"/>
          </a:xfrm>
          <a:prstGeom prst="rect">
            <a:avLst/>
          </a:prstGeom>
          <a:noFill/>
          <a:ln>
            <a:noFill/>
          </a:ln>
        </p:spPr>
      </p:pic>
      <p:sp>
        <p:nvSpPr>
          <p:cNvPr id="265" name="Google Shape;265;p37"/>
          <p:cNvSpPr/>
          <p:nvPr/>
        </p:nvSpPr>
        <p:spPr>
          <a:xfrm>
            <a:off x="4594934" y="1556738"/>
            <a:ext cx="4012502" cy="1687714"/>
          </a:xfrm>
          <a:prstGeom prst="rect">
            <a:avLst/>
          </a:prstGeom>
          <a:solidFill>
            <a:schemeClr val="lt1"/>
          </a:solidFill>
          <a:ln cap="flat" cmpd="sng" w="57150">
            <a:solidFill>
              <a:srgbClr val="00685E"/>
            </a:solidFill>
            <a:prstDash val="solid"/>
            <a:miter lim="800000"/>
            <a:headEnd len="sm" type="none" w="sm"/>
            <a:tailEnd len="sm" type="none" w="sm"/>
          </a:ln>
        </p:spPr>
        <p:txBody>
          <a:bodyPr anchor="ctr" anchorCtr="0" bIns="34275" lIns="68575" rIns="68575" spcFirstLastPara="1" tIns="34275" wrap="square">
            <a:noAutofit/>
          </a:bodyPr>
          <a:lstStyle/>
          <a:p>
            <a:pPr algn="ctr" indent="0" lvl="0" marL="0" marR="0" rtl="0">
              <a:spcBef>
                <a:spcPts val="0"/>
              </a:spcBef>
              <a:spcAft>
                <a:spcPts val="0"/>
              </a:spcAft>
              <a:buNone/>
            </a:pPr>
            <a:endParaRPr sz="1400">
              <a:solidFill>
                <a:schemeClr val="lt1"/>
              </a:solidFill>
              <a:latin typeface="Calibri"/>
              <a:ea typeface="Calibri"/>
              <a:cs typeface="Calibri"/>
              <a:sym typeface="Calibri"/>
            </a:endParaRPr>
          </a:p>
        </p:txBody>
      </p:sp>
      <p:sp>
        <p:nvSpPr>
          <p:cNvPr id="266" name="Google Shape;266;p37"/>
          <p:cNvSpPr txBox="1"/>
          <p:nvPr/>
        </p:nvSpPr>
        <p:spPr>
          <a:xfrm>
            <a:off x="4975000" y="1896899"/>
            <a:ext cx="3252300" cy="1116000"/>
          </a:xfrm>
          <a:prstGeom prst="rect">
            <a:avLst/>
          </a:prstGeom>
          <a:noFill/>
          <a:ln>
            <a:noFill/>
          </a:ln>
        </p:spPr>
        <p:txBody>
          <a:bodyPr anchor="t" anchorCtr="0" bIns="34275" lIns="68575" rIns="68575" spcFirstLastPara="1" tIns="34275" wrap="square">
            <a:spAutoFit/>
          </a:bodyPr>
          <a:lstStyle/>
          <a:p>
            <a:pPr algn="l" indent="0" lvl="0" marL="0" marR="0" rtl="0">
              <a:spcBef>
                <a:spcPts val="0"/>
              </a:spcBef>
              <a:spcAft>
                <a:spcPts val="0"/>
              </a:spcAft>
              <a:buNone/>
            </a:pPr>
            <a:r>
              <a:rPr lang="pt-BR" sz="1800">
                <a:solidFill>
                  <a:schemeClr val="dk1"/>
                </a:solidFill>
                <a:latin typeface="Proxima Nova"/>
                <a:ea typeface="Proxima Nova"/>
                <a:cs typeface="Proxima Nova"/>
                <a:sym typeface="Proxima Nova"/>
              </a:rPr>
              <a:t>“Insert a customer testimonial that demonstrates the value of your business here.”</a:t>
            </a:r>
            <a:endParaRPr sz="1100">
              <a:latin typeface="Proxima Nova"/>
              <a:ea typeface="Proxima Nova"/>
              <a:cs typeface="Proxima Nova"/>
              <a:sym typeface="Proxima Nova"/>
            </a:endParaRPr>
          </a:p>
          <a:p>
            <a:pPr algn="l" indent="0" lvl="0" marL="0" marR="0" rtl="0">
              <a:spcBef>
                <a:spcPts val="0"/>
              </a:spcBef>
              <a:spcAft>
                <a:spcPts val="0"/>
              </a:spcAft>
              <a:buNone/>
            </a:pPr>
            <a:endParaRPr sz="1400">
              <a:solidFill>
                <a:schemeClr val="dk1"/>
              </a:solidFill>
              <a:latin typeface="Proxima Nova"/>
              <a:ea typeface="Proxima Nova"/>
              <a:cs typeface="Proxima Nova"/>
              <a:sym typeface="Proxima Nova"/>
            </a:endParaRPr>
          </a:p>
        </p:txBody>
      </p:sp>
    </p:spTree>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95</TotalTime>
  <Words>362</Words>
  <Application>Microsoft Office PowerPoint</Application>
  <PresentationFormat>On-screen Show (16:9)</PresentationFormat>
  <Paragraphs>103</Paragraphs>
  <Slides>16</Slides>
  <Notes>16</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16</vt:i4>
      </vt:variant>
    </vt:vector>
  </HeadingPairs>
  <TitlesOfParts>
    <vt:vector size="24" baseType="lpstr">
      <vt:lpstr>Proxima Nova</vt:lpstr>
      <vt:lpstr>Avenir</vt:lpstr>
      <vt:lpstr>Century Gothic</vt:lpstr>
      <vt:lpstr>Oswald</vt:lpstr>
      <vt:lpstr>Arial</vt:lpstr>
      <vt:lpstr>Calibri</vt:lpstr>
      <vt:lpstr>Simple Light</vt:lpstr>
      <vt:lpstr>Office Theme</vt:lpstr>
      <vt:lpstr>Company Profile Template </vt:lpstr>
      <vt:lpstr>How to Use This Template:</vt:lpstr>
      <vt:lpstr>PowerPoint Presentation</vt:lpstr>
      <vt:lpstr>Company Summary</vt:lpstr>
      <vt:lpstr>Company History</vt:lpstr>
      <vt:lpstr>The [Your Company Name] Team</vt:lpstr>
      <vt:lpstr>Mission, Vision &amp; Values</vt:lpstr>
      <vt:lpstr>PowerPoint Presentation</vt:lpstr>
      <vt:lpstr>PowerPoint Presentation</vt:lpstr>
      <vt:lpstr>Awards &amp; Recognition</vt:lpstr>
      <vt:lpstr>Misc. Slides</vt:lpstr>
      <vt:lpstr>Title of Slide </vt:lpstr>
      <vt:lpstr>Title of Slide </vt:lpstr>
      <vt:lpstr>Logo Gallery</vt:lpstr>
      <vt:lpstr>Table</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Company Profile Template</dc:title>
  <dc:creator>pc</dc:creator>
  <cp:lastModifiedBy>pc</cp:lastModifiedBy>
  <cp:revision>8</cp:revision>
  <dcterms:modified xsi:type="dcterms:W3CDTF">2022-02-12T06:00:33Z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name="NXPowerLiteLastOptimized" pid="2">
    <vt:lpwstr>2896862</vt:lpwstr>
  </property>
  <property fmtid="{D5CDD505-2E9C-101B-9397-08002B2CF9AE}" name="NXPowerLiteSettings" pid="3">
    <vt:lpwstr>E700052003A000</vt:lpwstr>
  </property>
  <property fmtid="{D5CDD505-2E9C-101B-9397-08002B2CF9AE}" name="NXPowerLiteVersion" pid="4">
    <vt:lpwstr>D9.1.2</vt:lpwstr>
  </property>
</Properties>
</file>