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62" r:id="rId1"/>
  </p:sldMasterIdLst>
  <p:notesMasterIdLst>
    <p:notesMasterId r:id="rId18"/>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3" r:id="rId17"/>
  </p:sldIdLst>
  <p:sldSz cx="12192000" cy="6858000"/>
  <p:notesSz cx="6858000" cy="9144000"/>
  <p:embeddedFontLst>
    <p:embeddedFont>
      <p:font typeface="Century Gothic" panose="020B0502020202020204" pitchFamily="34" charset="0"/>
      <p:regular r:id="rId19"/>
      <p:bold r:id="rId20"/>
      <p:italic r:id="rId21"/>
      <p:boldItalic r:id="rId22"/>
    </p:embeddedFont>
    <p:embeddedFont>
      <p:font typeface="Calibri" panose="020F050202020403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6334"/>
    <a:srgbClr val="EB407A"/>
    <a:srgbClr val="00CCB9"/>
    <a:srgbClr val="00B09F"/>
    <a:srgbClr val="00685E"/>
    <a:srgbClr val="00F2DB"/>
    <a:srgbClr val="00A898"/>
    <a:srgbClr val="00897C"/>
    <a:srgbClr val="1E3644"/>
    <a:srgbClr val="F9B6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EAC3D1C-B962-4893-84E1-8E09915C3EF2}">
  <a:tblStyle styleId="{CEAC3D1C-B962-4893-84E1-8E09915C3EF2}"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d0268762e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gd0268762e8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400" b="1">
                <a:solidFill>
                  <a:srgbClr val="33475B"/>
                </a:solidFill>
                <a:latin typeface="Avenir"/>
                <a:ea typeface="Avenir"/>
                <a:cs typeface="Avenir"/>
                <a:sym typeface="Avenir"/>
              </a:rPr>
              <a:t>Title Slide</a:t>
            </a:r>
            <a:endParaRPr sz="1400" b="1">
              <a:solidFill>
                <a:srgbClr val="33475B"/>
              </a:solidFill>
              <a:latin typeface="Avenir"/>
              <a:ea typeface="Avenir"/>
              <a:cs typeface="Avenir"/>
              <a:sym typeface="Avenir"/>
            </a:endParaRPr>
          </a:p>
          <a:p>
            <a:pPr marL="457200" lvl="0" indent="-304800" algn="l" rtl="0">
              <a:spcBef>
                <a:spcPts val="0"/>
              </a:spcBef>
              <a:spcAft>
                <a:spcPts val="0"/>
              </a:spcAft>
              <a:buClr>
                <a:srgbClr val="33475B"/>
              </a:buClr>
              <a:buSzPts val="1200"/>
              <a:buFont typeface="Avenir"/>
              <a:buChar char="●"/>
            </a:pPr>
            <a:r>
              <a:rPr lang="en-US" sz="1200">
                <a:solidFill>
                  <a:srgbClr val="33475B"/>
                </a:solidFill>
                <a:latin typeface="Avenir"/>
                <a:ea typeface="Avenir"/>
                <a:cs typeface="Avenir"/>
                <a:sym typeface="Avenir"/>
              </a:rPr>
              <a:t>Dark</a:t>
            </a:r>
            <a:endParaRPr sz="1200">
              <a:solidFill>
                <a:srgbClr val="33475B"/>
              </a:solidFill>
              <a:latin typeface="Avenir"/>
              <a:ea typeface="Avenir"/>
              <a:cs typeface="Avenir"/>
              <a:sym typeface="Aveni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c8f484dde4_3_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7" name="Google Shape;227;gc8f484dde4_3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c8f484dde4_3_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gc8f484dde4_3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c8f484dde4_3_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8" name="Google Shape;248;gc8f484dde4_3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c8f484dde4_3_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4" name="Google Shape;254;gc8f484dde4_3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c8f484dde4_3_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gc8f484dde4_3_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c8f484dde4_3_6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gc8f484dde4_3_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d0268762e8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gd0268762e8_0_1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33475B"/>
              </a:buClr>
              <a:buSzPts val="1400"/>
              <a:buFont typeface="Avenir"/>
              <a:buNone/>
            </a:pPr>
            <a:r>
              <a:rPr lang="en-US" sz="1400" b="1">
                <a:solidFill>
                  <a:srgbClr val="33475B"/>
                </a:solidFill>
                <a:latin typeface="Avenir"/>
                <a:ea typeface="Avenir"/>
                <a:cs typeface="Avenir"/>
                <a:sym typeface="Avenir"/>
              </a:rPr>
              <a:t>Product Screenshot Full MacBook</a:t>
            </a:r>
            <a:endParaRPr/>
          </a:p>
        </p:txBody>
      </p:sp>
    </p:spTree>
    <p:extLst>
      <p:ext uri="{BB962C8B-B14F-4D97-AF65-F5344CB8AC3E}">
        <p14:creationId xmlns:p14="http://schemas.microsoft.com/office/powerpoint/2010/main" val="3666582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d0268762e8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gd0268762e8_0_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33475B"/>
              </a:buClr>
              <a:buSzPts val="1400"/>
              <a:buFont typeface="Avenir"/>
              <a:buNone/>
            </a:pPr>
            <a:r>
              <a:rPr lang="en-US" sz="1400" b="1">
                <a:solidFill>
                  <a:srgbClr val="33475B"/>
                </a:solidFill>
                <a:latin typeface="Avenir"/>
                <a:ea typeface="Avenir"/>
                <a:cs typeface="Avenir"/>
                <a:sym typeface="Avenir"/>
              </a:rPr>
              <a:t>Please watch all videos above. </a:t>
            </a:r>
            <a:endParaRPr sz="1400" b="1">
              <a:solidFill>
                <a:srgbClr val="33475B"/>
              </a:solidFill>
              <a:latin typeface="Avenir"/>
              <a:ea typeface="Avenir"/>
              <a:cs typeface="Avenir"/>
              <a:sym typeface="Aveni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3" name="Google Shape;12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 name="Google Shape;13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9" name="Google Shape;13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 name="Google Shape;16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5" name="Google Shape;21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s – Dark">
  <p:cSld name="Title Slides – Dark">
    <p:bg>
      <p:bgPr>
        <a:solidFill>
          <a:srgbClr val="2D3E50"/>
        </a:solidFill>
        <a:effectLst/>
      </p:bgPr>
    </p:bg>
    <p:spTree>
      <p:nvGrpSpPr>
        <p:cNvPr id="1" name="Shape 84"/>
        <p:cNvGrpSpPr/>
        <p:nvPr/>
      </p:nvGrpSpPr>
      <p:grpSpPr>
        <a:xfrm>
          <a:off x="0" y="0"/>
          <a:ext cx="0" cy="0"/>
          <a:chOff x="0" y="0"/>
          <a:chExt cx="0" cy="0"/>
        </a:xfrm>
      </p:grpSpPr>
      <p:pic>
        <p:nvPicPr>
          <p:cNvPr id="85" name="Google Shape;85;p13"/>
          <p:cNvPicPr preferRelativeResize="0"/>
          <p:nvPr/>
        </p:nvPicPr>
        <p:blipFill rotWithShape="1">
          <a:blip r:embed="rId2">
            <a:alphaModFix/>
          </a:blip>
          <a:srcRect l="9267" t="7336" r="1013" b="3194"/>
          <a:stretch/>
        </p:blipFill>
        <p:spPr>
          <a:xfrm flipH="1">
            <a:off x="3" y="599600"/>
            <a:ext cx="11154031" cy="6258403"/>
          </a:xfrm>
          <a:prstGeom prst="rect">
            <a:avLst/>
          </a:prstGeom>
          <a:noFill/>
          <a:ln>
            <a:noFill/>
          </a:ln>
        </p:spPr>
      </p:pic>
      <p:pic>
        <p:nvPicPr>
          <p:cNvPr id="86" name="Google Shape;86;p13"/>
          <p:cNvPicPr preferRelativeResize="0"/>
          <p:nvPr/>
        </p:nvPicPr>
        <p:blipFill rotWithShape="1">
          <a:blip r:embed="rId3">
            <a:alphaModFix/>
          </a:blip>
          <a:srcRect/>
          <a:stretch/>
        </p:blipFill>
        <p:spPr>
          <a:xfrm>
            <a:off x="11253637" y="5894628"/>
            <a:ext cx="780288" cy="83230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Left Aligned - Orange">
  <p:cSld name="Left Aligned - Orange">
    <p:bg>
      <p:bgPr>
        <a:solidFill>
          <a:srgbClr val="FFFFFF"/>
        </a:solidFill>
        <a:effectLst/>
      </p:bgPr>
    </p:bg>
    <p:spTree>
      <p:nvGrpSpPr>
        <p:cNvPr id="1" name="Shape 87"/>
        <p:cNvGrpSpPr/>
        <p:nvPr/>
      </p:nvGrpSpPr>
      <p:grpSpPr>
        <a:xfrm>
          <a:off x="0" y="0"/>
          <a:ext cx="0" cy="0"/>
          <a:chOff x="0" y="0"/>
          <a:chExt cx="0" cy="0"/>
        </a:xfrm>
      </p:grpSpPr>
      <p:pic>
        <p:nvPicPr>
          <p:cNvPr id="88" name="Google Shape;88;p14"/>
          <p:cNvPicPr preferRelativeResize="0"/>
          <p:nvPr/>
        </p:nvPicPr>
        <p:blipFill rotWithShape="1">
          <a:blip r:embed="rId2">
            <a:alphaModFix/>
          </a:blip>
          <a:srcRect/>
          <a:stretch/>
        </p:blipFill>
        <p:spPr>
          <a:xfrm>
            <a:off x="0" y="0"/>
            <a:ext cx="12192000" cy="6858001"/>
          </a:xfrm>
          <a:prstGeom prst="rect">
            <a:avLst/>
          </a:prstGeom>
          <a:noFill/>
          <a:ln>
            <a:noFill/>
          </a:ln>
        </p:spPr>
      </p:pic>
      <p:pic>
        <p:nvPicPr>
          <p:cNvPr id="89" name="Google Shape;89;p14"/>
          <p:cNvPicPr preferRelativeResize="0"/>
          <p:nvPr/>
        </p:nvPicPr>
        <p:blipFill rotWithShape="1">
          <a:blip r:embed="rId3">
            <a:alphaModFix/>
          </a:blip>
          <a:srcRect/>
          <a:stretch/>
        </p:blipFill>
        <p:spPr>
          <a:xfrm>
            <a:off x="11255637" y="5896167"/>
            <a:ext cx="780288" cy="819303"/>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Slide – Center Aligned Header Light">
  <p:cSld name="Blank Slide – Center Aligned Header Light">
    <p:bg>
      <p:bgPr>
        <a:solidFill>
          <a:srgbClr val="FFFFFF"/>
        </a:solidFill>
        <a:effectLst/>
      </p:bgPr>
    </p:bg>
    <p:spTree>
      <p:nvGrpSpPr>
        <p:cNvPr id="1" name="Shape 90"/>
        <p:cNvGrpSpPr/>
        <p:nvPr/>
      </p:nvGrpSpPr>
      <p:grpSpPr>
        <a:xfrm>
          <a:off x="0" y="0"/>
          <a:ext cx="0" cy="0"/>
          <a:chOff x="0" y="0"/>
          <a:chExt cx="0" cy="0"/>
        </a:xfrm>
      </p:grpSpPr>
      <p:pic>
        <p:nvPicPr>
          <p:cNvPr id="91" name="Google Shape;91;p15"/>
          <p:cNvPicPr preferRelativeResize="0"/>
          <p:nvPr/>
        </p:nvPicPr>
        <p:blipFill rotWithShape="1">
          <a:blip r:embed="rId2">
            <a:alphaModFix/>
          </a:blip>
          <a:srcRect/>
          <a:stretch/>
        </p:blipFill>
        <p:spPr>
          <a:xfrm>
            <a:off x="11255637" y="5896167"/>
            <a:ext cx="780288" cy="819303"/>
          </a:xfrm>
          <a:prstGeom prst="rect">
            <a:avLst/>
          </a:prstGeom>
          <a:noFill/>
          <a:ln>
            <a:noFill/>
          </a:ln>
        </p:spPr>
      </p:pic>
      <p:sp>
        <p:nvSpPr>
          <p:cNvPr id="92" name="Google Shape;92;p15"/>
          <p:cNvSpPr txBox="1">
            <a:spLocks noGrp="1"/>
          </p:cNvSpPr>
          <p:nvPr>
            <p:ph type="title"/>
          </p:nvPr>
        </p:nvSpPr>
        <p:spPr>
          <a:xfrm>
            <a:off x="2753392" y="284481"/>
            <a:ext cx="6685200" cy="694800"/>
          </a:xfrm>
          <a:prstGeom prst="rect">
            <a:avLst/>
          </a:prstGeom>
          <a:noFill/>
          <a:ln>
            <a:noFill/>
          </a:ln>
        </p:spPr>
        <p:txBody>
          <a:bodyPr spcFirstLastPara="1" wrap="square" lIns="91425" tIns="91425" rIns="91425" bIns="91425" anchor="t" anchorCtr="0">
            <a:normAutofit/>
          </a:bodyPr>
          <a:lstStyle>
            <a:lvl1pPr lvl="0" algn="ctr" rtl="0">
              <a:lnSpc>
                <a:spcPct val="90000"/>
              </a:lnSpc>
              <a:spcBef>
                <a:spcPts val="0"/>
              </a:spcBef>
              <a:spcAft>
                <a:spcPts val="0"/>
              </a:spcAft>
              <a:buClr>
                <a:schemeClr val="dk1"/>
              </a:buClr>
              <a:buSzPts val="4400"/>
              <a:buFont typeface="Calibri"/>
              <a:buNone/>
              <a:defRPr/>
            </a:lvl1pPr>
            <a:lvl2pPr lvl="1" algn="ctr" rtl="0">
              <a:spcBef>
                <a:spcPts val="0"/>
              </a:spcBef>
              <a:spcAft>
                <a:spcPts val="0"/>
              </a:spcAft>
              <a:buSzPts val="1800"/>
              <a:buNone/>
              <a:defRPr/>
            </a:lvl2pPr>
            <a:lvl3pPr lvl="2" algn="ctr" rtl="0">
              <a:spcBef>
                <a:spcPts val="0"/>
              </a:spcBef>
              <a:spcAft>
                <a:spcPts val="0"/>
              </a:spcAft>
              <a:buSzPts val="1800"/>
              <a:buNone/>
              <a:defRPr/>
            </a:lvl3pPr>
            <a:lvl4pPr lvl="3" algn="ctr" rtl="0">
              <a:spcBef>
                <a:spcPts val="0"/>
              </a:spcBef>
              <a:spcAft>
                <a:spcPts val="0"/>
              </a:spcAft>
              <a:buSzPts val="1800"/>
              <a:buNone/>
              <a:defRPr/>
            </a:lvl4pPr>
            <a:lvl5pPr lvl="4" algn="ctr" rtl="0">
              <a:spcBef>
                <a:spcPts val="0"/>
              </a:spcBef>
              <a:spcAft>
                <a:spcPts val="0"/>
              </a:spcAft>
              <a:buSzPts val="1800"/>
              <a:buNone/>
              <a:defRPr/>
            </a:lvl5pPr>
            <a:lvl6pPr lvl="5" algn="ctr" rtl="0">
              <a:spcBef>
                <a:spcPts val="0"/>
              </a:spcBef>
              <a:spcAft>
                <a:spcPts val="0"/>
              </a:spcAft>
              <a:buSzPts val="1800"/>
              <a:buNone/>
              <a:defRPr/>
            </a:lvl6pPr>
            <a:lvl7pPr lvl="6" algn="ctr" rtl="0">
              <a:spcBef>
                <a:spcPts val="0"/>
              </a:spcBef>
              <a:spcAft>
                <a:spcPts val="0"/>
              </a:spcAft>
              <a:buSzPts val="1800"/>
              <a:buNone/>
              <a:defRPr/>
            </a:lvl7pPr>
            <a:lvl8pPr lvl="7" algn="ctr" rtl="0">
              <a:spcBef>
                <a:spcPts val="0"/>
              </a:spcBef>
              <a:spcAft>
                <a:spcPts val="0"/>
              </a:spcAft>
              <a:buSzPts val="1800"/>
              <a:buNone/>
              <a:defRPr/>
            </a:lvl8pPr>
            <a:lvl9pPr lvl="8" algn="ctr" rtl="0">
              <a:spcBef>
                <a:spcPts val="0"/>
              </a:spcBef>
              <a:spcAft>
                <a:spcPts val="0"/>
              </a:spcAft>
              <a:buSzPts val="18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hyperlink" Target="https://upmetrics.co/call-to-downloadt?utm_source=company-profile-templates&amp;utm_medium=get-free-demo&amp;utm_campaign=download" TargetMode="External"/><Relationship Id="rId5" Type="http://schemas.openxmlformats.org/officeDocument/2006/relationships/hyperlink" Target="https://academy.hubspot.com/courses/growth-driven-design?utm_source=offers&amp;utm_medium=offers&amp;utm_campaign=seondary-conversion_wireframe-template_template" TargetMode="Externa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9" y="-1523"/>
            <a:ext cx="12189290" cy="6859523"/>
          </a:xfrm>
          <a:prstGeom prst="rect">
            <a:avLst/>
          </a:prstGeom>
          <a:solidFill>
            <a:srgbClr val="00897C"/>
          </a:solidFill>
          <a:ln>
            <a:solidFill>
              <a:srgbClr val="00897C"/>
            </a:solidFill>
          </a:ln>
        </p:spPr>
      </p:pic>
      <p:sp>
        <p:nvSpPr>
          <p:cNvPr id="97" name="Google Shape;97;p16"/>
          <p:cNvSpPr txBox="1">
            <a:spLocks noGrp="1"/>
          </p:cNvSpPr>
          <p:nvPr>
            <p:ph type="title" idx="4294967295"/>
          </p:nvPr>
        </p:nvSpPr>
        <p:spPr>
          <a:xfrm>
            <a:off x="4376738" y="1838325"/>
            <a:ext cx="7815262" cy="1273175"/>
          </a:xfrm>
          <a:prstGeom prst="rect">
            <a:avLst/>
          </a:prstGeom>
          <a:noFill/>
          <a:ln>
            <a:noFill/>
          </a:ln>
        </p:spPr>
        <p:txBody>
          <a:bodyPr spcFirstLastPara="1" wrap="square" lIns="121900" tIns="121900" rIns="121900" bIns="121900" anchor="t" anchorCtr="0">
            <a:normAutofit fontScale="90000"/>
          </a:bodyPr>
          <a:lstStyle/>
          <a:p>
            <a:pPr marL="0" lvl="0" indent="0" algn="l" rtl="0">
              <a:spcBef>
                <a:spcPts val="0"/>
              </a:spcBef>
              <a:spcAft>
                <a:spcPts val="0"/>
              </a:spcAft>
              <a:buClr>
                <a:schemeClr val="lt1"/>
              </a:buClr>
              <a:buSzPct val="100000"/>
              <a:buFont typeface="Avenir"/>
              <a:buNone/>
            </a:pPr>
            <a:r>
              <a:rPr lang="en-US" sz="6400" b="1" dirty="0">
                <a:solidFill>
                  <a:schemeClr val="lt1"/>
                </a:solidFill>
                <a:latin typeface="Avenir"/>
                <a:ea typeface="Avenir"/>
                <a:cs typeface="Avenir"/>
                <a:sym typeface="Avenir"/>
              </a:rPr>
              <a:t>Company Profile Template</a:t>
            </a:r>
            <a:endParaRPr sz="6400" b="1" dirty="0">
              <a:solidFill>
                <a:schemeClr val="lt1"/>
              </a:solidFill>
              <a:latin typeface="Avenir"/>
              <a:ea typeface="Avenir"/>
              <a:cs typeface="Avenir"/>
              <a:sym typeface="Avenir"/>
            </a:endParaRPr>
          </a:p>
          <a:p>
            <a:pPr marL="0" lvl="0" indent="0" algn="l" rtl="0">
              <a:lnSpc>
                <a:spcPct val="90000"/>
              </a:lnSpc>
              <a:spcBef>
                <a:spcPts val="0"/>
              </a:spcBef>
              <a:spcAft>
                <a:spcPts val="0"/>
              </a:spcAft>
              <a:buClr>
                <a:srgbClr val="FFFFFF"/>
              </a:buClr>
              <a:buSzPct val="100000"/>
              <a:buFont typeface="Avenir"/>
              <a:buNone/>
            </a:pPr>
            <a:endParaRPr sz="6400" b="1" dirty="0">
              <a:solidFill>
                <a:srgbClr val="FFFFFF"/>
              </a:solidFill>
              <a:latin typeface="Avenir"/>
              <a:ea typeface="Avenir"/>
              <a:cs typeface="Avenir"/>
              <a:sym typeface="Avenir"/>
            </a:endParaRPr>
          </a:p>
        </p:txBody>
      </p:sp>
      <p:pic>
        <p:nvPicPr>
          <p:cNvPr id="98" name="Google Shape;98;p16"/>
          <p:cNvPicPr preferRelativeResize="0"/>
          <p:nvPr/>
        </p:nvPicPr>
        <p:blipFill>
          <a:blip r:embed="rId4">
            <a:extLst>
              <a:ext uri="{28A0092B-C50C-407E-A947-70E740481C1C}">
                <a14:useLocalDpi xmlns:a14="http://schemas.microsoft.com/office/drawing/2010/main" val="0"/>
              </a:ext>
            </a:extLst>
          </a:blip>
          <a:stretch>
            <a:fillRect/>
          </a:stretch>
        </p:blipFill>
        <p:spPr>
          <a:xfrm>
            <a:off x="3529937" y="730826"/>
            <a:ext cx="1916042" cy="425787"/>
          </a:xfrm>
          <a:prstGeom prst="rect">
            <a:avLst/>
          </a:prstGeom>
          <a:noFill/>
          <a:ln>
            <a:noFill/>
          </a:ln>
        </p:spPr>
      </p:pic>
      <p:cxnSp>
        <p:nvCxnSpPr>
          <p:cNvPr id="99" name="Google Shape;99;p16"/>
          <p:cNvCxnSpPr/>
          <p:nvPr/>
        </p:nvCxnSpPr>
        <p:spPr>
          <a:xfrm>
            <a:off x="3562850" y="1374778"/>
            <a:ext cx="443100" cy="2400"/>
          </a:xfrm>
          <a:prstGeom prst="straightConnector1">
            <a:avLst/>
          </a:prstGeom>
          <a:noFill/>
          <a:ln w="19050" cap="flat" cmpd="sng">
            <a:solidFill>
              <a:srgbClr val="00897C"/>
            </a:solidFill>
            <a:prstDash val="solid"/>
            <a:round/>
            <a:headEnd type="none" w="sm" len="sm"/>
            <a:tailEnd type="none" w="sm" len="sm"/>
          </a:ln>
        </p:spPr>
      </p:cxnSp>
      <p:cxnSp>
        <p:nvCxnSpPr>
          <p:cNvPr id="6" name="Google Shape;99;p16"/>
          <p:cNvCxnSpPr/>
          <p:nvPr/>
        </p:nvCxnSpPr>
        <p:spPr>
          <a:xfrm>
            <a:off x="3478924" y="1283600"/>
            <a:ext cx="595926" cy="0"/>
          </a:xfrm>
          <a:prstGeom prst="straightConnector1">
            <a:avLst/>
          </a:prstGeom>
          <a:noFill/>
          <a:ln w="19050" cap="flat" cmpd="sng">
            <a:solidFill>
              <a:srgbClr val="F16334"/>
            </a:solidFill>
            <a:prstDash val="solid"/>
            <a:round/>
            <a:headEnd type="none" w="sm" len="sm"/>
            <a:tailEnd type="none" w="sm" len="sm"/>
          </a:ln>
        </p:spPr>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FEEEE"/>
        </a:solidFill>
        <a:effectLst/>
      </p:bgPr>
    </p:bg>
    <p:spTree>
      <p:nvGrpSpPr>
        <p:cNvPr id="1" name="Shape 228"/>
        <p:cNvGrpSpPr/>
        <p:nvPr/>
      </p:nvGrpSpPr>
      <p:grpSpPr>
        <a:xfrm>
          <a:off x="0" y="0"/>
          <a:ext cx="0" cy="0"/>
          <a:chOff x="0" y="0"/>
          <a:chExt cx="0" cy="0"/>
        </a:xfrm>
      </p:grpSpPr>
      <p:sp>
        <p:nvSpPr>
          <p:cNvPr id="229" name="Google Shape;229;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Avenir"/>
              <a:buNone/>
            </a:pPr>
            <a:r>
              <a:rPr lang="en-US" sz="4000" b="1">
                <a:solidFill>
                  <a:srgbClr val="043035"/>
                </a:solidFill>
                <a:latin typeface="Century Gothic"/>
                <a:ea typeface="Century Gothic"/>
                <a:cs typeface="Century Gothic"/>
                <a:sym typeface="Century Gothic"/>
              </a:rPr>
              <a:t>Awards &amp; Recognition</a:t>
            </a:r>
            <a:endParaRPr b="1">
              <a:solidFill>
                <a:srgbClr val="043035"/>
              </a:solidFill>
              <a:latin typeface="Century Gothic"/>
              <a:ea typeface="Century Gothic"/>
              <a:cs typeface="Century Gothic"/>
              <a:sym typeface="Century Gothic"/>
            </a:endParaRPr>
          </a:p>
        </p:txBody>
      </p:sp>
      <p:sp>
        <p:nvSpPr>
          <p:cNvPr id="230" name="Google Shape;230;p26"/>
          <p:cNvSpPr/>
          <p:nvPr/>
        </p:nvSpPr>
        <p:spPr>
          <a:xfrm>
            <a:off x="838200" y="1930698"/>
            <a:ext cx="586500" cy="586500"/>
          </a:xfrm>
          <a:prstGeom prst="star5">
            <a:avLst>
              <a:gd name="adj" fmla="val 19098"/>
              <a:gd name="hf" fmla="val 105146"/>
              <a:gd name="vf" fmla="val 110557"/>
            </a:avLst>
          </a:prstGeom>
          <a:solidFill>
            <a:srgbClr val="00B0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31" name="Google Shape;231;p26"/>
          <p:cNvSpPr txBox="1"/>
          <p:nvPr/>
        </p:nvSpPr>
        <p:spPr>
          <a:xfrm>
            <a:off x="1505846" y="1945270"/>
            <a:ext cx="39351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0" u="none" strike="noStrike" cap="none">
                <a:solidFill>
                  <a:schemeClr val="dk1"/>
                </a:solidFill>
                <a:latin typeface="Century Gothic"/>
                <a:ea typeface="Century Gothic"/>
                <a:cs typeface="Century Gothic"/>
                <a:sym typeface="Century Gothic"/>
              </a:rPr>
              <a:t>NAME OF AWARD</a:t>
            </a:r>
            <a:endParaRPr>
              <a:latin typeface="Century Gothic"/>
              <a:ea typeface="Century Gothic"/>
              <a:cs typeface="Century Gothic"/>
              <a:sym typeface="Century Gothic"/>
            </a:endParaRPr>
          </a:p>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Insert  description of award here</a:t>
            </a:r>
            <a:endParaRPr>
              <a:latin typeface="Century Gothic"/>
              <a:ea typeface="Century Gothic"/>
              <a:cs typeface="Century Gothic"/>
              <a:sym typeface="Century Gothic"/>
            </a:endParaRPr>
          </a:p>
        </p:txBody>
      </p:sp>
      <p:sp>
        <p:nvSpPr>
          <p:cNvPr id="232" name="Google Shape;232;p26"/>
          <p:cNvSpPr/>
          <p:nvPr/>
        </p:nvSpPr>
        <p:spPr>
          <a:xfrm>
            <a:off x="6463149" y="1930698"/>
            <a:ext cx="586360" cy="586360"/>
          </a:xfrm>
          <a:prstGeom prst="star5">
            <a:avLst>
              <a:gd name="adj" fmla="val 19098"/>
              <a:gd name="hf" fmla="val 105146"/>
              <a:gd name="vf" fmla="val 110557"/>
            </a:avLst>
          </a:prstGeom>
          <a:solidFill>
            <a:srgbClr val="00B0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3" name="Google Shape;233;p26"/>
          <p:cNvSpPr txBox="1"/>
          <p:nvPr/>
        </p:nvSpPr>
        <p:spPr>
          <a:xfrm>
            <a:off x="7130795" y="1945270"/>
            <a:ext cx="39351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NAME OF AWARD</a:t>
            </a:r>
            <a:endParaRPr>
              <a:latin typeface="Century Gothic"/>
              <a:ea typeface="Century Gothic"/>
              <a:cs typeface="Century Gothic"/>
              <a:sym typeface="Century Gothic"/>
            </a:endParaRPr>
          </a:p>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Insert  description of award here</a:t>
            </a:r>
            <a:endParaRPr>
              <a:latin typeface="Century Gothic"/>
              <a:ea typeface="Century Gothic"/>
              <a:cs typeface="Century Gothic"/>
              <a:sym typeface="Century Gothic"/>
            </a:endParaRPr>
          </a:p>
        </p:txBody>
      </p:sp>
      <p:sp>
        <p:nvSpPr>
          <p:cNvPr id="234" name="Google Shape;234;p26"/>
          <p:cNvSpPr/>
          <p:nvPr/>
        </p:nvSpPr>
        <p:spPr>
          <a:xfrm>
            <a:off x="838200" y="3149898"/>
            <a:ext cx="586360" cy="586360"/>
          </a:xfrm>
          <a:prstGeom prst="star5">
            <a:avLst>
              <a:gd name="adj" fmla="val 19098"/>
              <a:gd name="hf" fmla="val 105146"/>
              <a:gd name="vf" fmla="val 110557"/>
            </a:avLst>
          </a:prstGeom>
          <a:solidFill>
            <a:srgbClr val="00B0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5" name="Google Shape;235;p26"/>
          <p:cNvSpPr txBox="1"/>
          <p:nvPr/>
        </p:nvSpPr>
        <p:spPr>
          <a:xfrm>
            <a:off x="1505846" y="3164470"/>
            <a:ext cx="39351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NAME OF AWARD</a:t>
            </a:r>
            <a:endParaRPr>
              <a:latin typeface="Century Gothic"/>
              <a:ea typeface="Century Gothic"/>
              <a:cs typeface="Century Gothic"/>
              <a:sym typeface="Century Gothic"/>
            </a:endParaRPr>
          </a:p>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Insert  description of award here</a:t>
            </a:r>
            <a:endParaRPr>
              <a:latin typeface="Century Gothic"/>
              <a:ea typeface="Century Gothic"/>
              <a:cs typeface="Century Gothic"/>
              <a:sym typeface="Century Gothic"/>
            </a:endParaRPr>
          </a:p>
        </p:txBody>
      </p:sp>
      <p:sp>
        <p:nvSpPr>
          <p:cNvPr id="236" name="Google Shape;236;p26"/>
          <p:cNvSpPr/>
          <p:nvPr/>
        </p:nvSpPr>
        <p:spPr>
          <a:xfrm>
            <a:off x="6463149" y="3149898"/>
            <a:ext cx="586360" cy="586360"/>
          </a:xfrm>
          <a:prstGeom prst="star5">
            <a:avLst>
              <a:gd name="adj" fmla="val 19098"/>
              <a:gd name="hf" fmla="val 105146"/>
              <a:gd name="vf" fmla="val 110557"/>
            </a:avLst>
          </a:prstGeom>
          <a:solidFill>
            <a:srgbClr val="00B0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7" name="Google Shape;237;p26"/>
          <p:cNvSpPr txBox="1"/>
          <p:nvPr/>
        </p:nvSpPr>
        <p:spPr>
          <a:xfrm>
            <a:off x="7130795" y="3164470"/>
            <a:ext cx="39351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NAME OF AWARD</a:t>
            </a:r>
            <a:endParaRPr>
              <a:latin typeface="Century Gothic"/>
              <a:ea typeface="Century Gothic"/>
              <a:cs typeface="Century Gothic"/>
              <a:sym typeface="Century Gothic"/>
            </a:endParaRPr>
          </a:p>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Insert  description of award here</a:t>
            </a:r>
            <a:endParaRPr>
              <a:latin typeface="Century Gothic"/>
              <a:ea typeface="Century Gothic"/>
              <a:cs typeface="Century Gothic"/>
              <a:sym typeface="Century Gothic"/>
            </a:endParaRPr>
          </a:p>
        </p:txBody>
      </p:sp>
      <p:sp>
        <p:nvSpPr>
          <p:cNvPr id="238" name="Google Shape;238;p26"/>
          <p:cNvSpPr/>
          <p:nvPr/>
        </p:nvSpPr>
        <p:spPr>
          <a:xfrm>
            <a:off x="838200" y="4369098"/>
            <a:ext cx="586360" cy="586360"/>
          </a:xfrm>
          <a:prstGeom prst="star5">
            <a:avLst>
              <a:gd name="adj" fmla="val 19098"/>
              <a:gd name="hf" fmla="val 105146"/>
              <a:gd name="vf" fmla="val 110557"/>
            </a:avLst>
          </a:prstGeom>
          <a:solidFill>
            <a:srgbClr val="00B0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9" name="Google Shape;239;p26"/>
          <p:cNvSpPr txBox="1"/>
          <p:nvPr/>
        </p:nvSpPr>
        <p:spPr>
          <a:xfrm>
            <a:off x="1505846" y="4383670"/>
            <a:ext cx="39351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NAME OF AWARD</a:t>
            </a:r>
            <a:endParaRPr>
              <a:latin typeface="Century Gothic"/>
              <a:ea typeface="Century Gothic"/>
              <a:cs typeface="Century Gothic"/>
              <a:sym typeface="Century Gothic"/>
            </a:endParaRPr>
          </a:p>
          <a:p>
            <a:pPr marL="0" marR="0" lvl="0" indent="0" algn="l" rtl="0">
              <a:spcBef>
                <a:spcPts val="0"/>
              </a:spcBef>
              <a:spcAft>
                <a:spcPts val="0"/>
              </a:spcAft>
              <a:buNone/>
            </a:pPr>
            <a:r>
              <a:rPr lang="en-US" sz="1800">
                <a:solidFill>
                  <a:schemeClr val="dk1"/>
                </a:solidFill>
                <a:latin typeface="Century Gothic"/>
                <a:ea typeface="Century Gothic"/>
                <a:cs typeface="Century Gothic"/>
                <a:sym typeface="Century Gothic"/>
              </a:rPr>
              <a:t>Insert  description of award here</a:t>
            </a:r>
            <a:endParaRPr>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E7058"/>
        </a:solidFill>
        <a:effectLst/>
      </p:bgPr>
    </p:bg>
    <p:spTree>
      <p:nvGrpSpPr>
        <p:cNvPr id="1" name="Shape 243"/>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0685E"/>
          </a:solidFill>
          <a:ln>
            <a:solidFill>
              <a:srgbClr val="0068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4" name="Google Shape;244;p27"/>
          <p:cNvSpPr txBox="1">
            <a:spLocks noGrp="1"/>
          </p:cNvSpPr>
          <p:nvPr>
            <p:ph type="title"/>
          </p:nvPr>
        </p:nvSpPr>
        <p:spPr>
          <a:xfrm>
            <a:off x="882243" y="2567998"/>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000"/>
              <a:buFont typeface="Avenir"/>
              <a:buNone/>
            </a:pPr>
            <a:r>
              <a:rPr lang="en-US" sz="4000" b="1" dirty="0">
                <a:solidFill>
                  <a:schemeClr val="lt1"/>
                </a:solidFill>
                <a:latin typeface="Avenir"/>
                <a:ea typeface="Avenir"/>
                <a:cs typeface="Avenir"/>
                <a:sym typeface="Avenir"/>
              </a:rPr>
              <a:t>Misc. Slides</a:t>
            </a:r>
            <a:endParaRPr b="1" dirty="0">
              <a:solidFill>
                <a:schemeClr val="lt1"/>
              </a:solidFill>
              <a:latin typeface="Avenir"/>
              <a:ea typeface="Avenir"/>
              <a:cs typeface="Avenir"/>
              <a:sym typeface="Avenir"/>
            </a:endParaRPr>
          </a:p>
        </p:txBody>
      </p:sp>
      <p:cxnSp>
        <p:nvCxnSpPr>
          <p:cNvPr id="245" name="Google Shape;245;p27"/>
          <p:cNvCxnSpPr/>
          <p:nvPr/>
        </p:nvCxnSpPr>
        <p:spPr>
          <a:xfrm>
            <a:off x="5719959" y="3713022"/>
            <a:ext cx="752593" cy="0"/>
          </a:xfrm>
          <a:prstGeom prst="straightConnector1">
            <a:avLst/>
          </a:prstGeom>
          <a:noFill/>
          <a:ln w="57150" cap="flat" cmpd="sng">
            <a:solidFill>
              <a:srgbClr val="F16334"/>
            </a:solidFill>
            <a:prstDash val="solid"/>
            <a:miter lim="800000"/>
            <a:headEnd type="none" w="sm" len="sm"/>
            <a:tailEnd type="none" w="sm" len="sm"/>
          </a:ln>
        </p:spPr>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FEEEE"/>
        </a:solidFill>
        <a:effectLst/>
      </p:bgPr>
    </p:bg>
    <p:spTree>
      <p:nvGrpSpPr>
        <p:cNvPr id="1" name="Shape 249"/>
        <p:cNvGrpSpPr/>
        <p:nvPr/>
      </p:nvGrpSpPr>
      <p:grpSpPr>
        <a:xfrm>
          <a:off x="0" y="0"/>
          <a:ext cx="0" cy="0"/>
          <a:chOff x="0" y="0"/>
          <a:chExt cx="0" cy="0"/>
        </a:xfrm>
      </p:grpSpPr>
      <p:pic>
        <p:nvPicPr>
          <p:cNvPr id="250" name="Google Shape;250;p28"/>
          <p:cNvPicPr preferRelativeResize="0"/>
          <p:nvPr/>
        </p:nvPicPr>
        <p:blipFill>
          <a:blip r:embed="rId3" cstate="print">
            <a:extLst>
              <a:ext uri="{28A0092B-C50C-407E-A947-70E740481C1C}">
                <a14:useLocalDpi xmlns:a14="http://schemas.microsoft.com/office/drawing/2010/main" val="0"/>
              </a:ext>
            </a:extLst>
          </a:blip>
          <a:stretch>
            <a:fillRect/>
          </a:stretch>
        </p:blipFill>
        <p:spPr>
          <a:xfrm>
            <a:off x="0" y="0"/>
            <a:ext cx="4580626" cy="6858000"/>
          </a:xfrm>
          <a:prstGeom prst="rect">
            <a:avLst/>
          </a:prstGeom>
          <a:noFill/>
          <a:ln>
            <a:noFill/>
          </a:ln>
        </p:spPr>
      </p:pic>
      <p:sp>
        <p:nvSpPr>
          <p:cNvPr id="251" name="Google Shape;251;p28"/>
          <p:cNvSpPr txBox="1">
            <a:spLocks noGrp="1"/>
          </p:cNvSpPr>
          <p:nvPr>
            <p:ph type="title"/>
          </p:nvPr>
        </p:nvSpPr>
        <p:spPr>
          <a:xfrm>
            <a:off x="5537205" y="458275"/>
            <a:ext cx="6192900" cy="12003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000"/>
              <a:buFont typeface="Avenir"/>
              <a:buNone/>
            </a:pPr>
            <a:r>
              <a:rPr lang="en-US" sz="4000" b="1" dirty="0">
                <a:solidFill>
                  <a:srgbClr val="043035"/>
                </a:solidFill>
                <a:latin typeface="Century Gothic"/>
                <a:ea typeface="Century Gothic"/>
                <a:cs typeface="Century Gothic"/>
                <a:sym typeface="Century Gothic"/>
              </a:rPr>
              <a:t>Title of Slide</a:t>
            </a:r>
            <a:br>
              <a:rPr lang="en-US" sz="4000" b="1" dirty="0">
                <a:solidFill>
                  <a:srgbClr val="043035"/>
                </a:solidFill>
                <a:latin typeface="Century Gothic"/>
                <a:ea typeface="Century Gothic"/>
                <a:cs typeface="Century Gothic"/>
                <a:sym typeface="Century Gothic"/>
              </a:rPr>
            </a:br>
            <a:endParaRPr sz="4000" b="1" dirty="0">
              <a:solidFill>
                <a:srgbClr val="043035"/>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FEEEE"/>
        </a:solidFill>
        <a:effectLst/>
      </p:bgPr>
    </p:bg>
    <p:spTree>
      <p:nvGrpSpPr>
        <p:cNvPr id="1" name="Shape 255"/>
        <p:cNvGrpSpPr/>
        <p:nvPr/>
      </p:nvGrpSpPr>
      <p:grpSpPr>
        <a:xfrm>
          <a:off x="0" y="0"/>
          <a:ext cx="0" cy="0"/>
          <a:chOff x="0" y="0"/>
          <a:chExt cx="0" cy="0"/>
        </a:xfrm>
      </p:grpSpPr>
      <p:sp>
        <p:nvSpPr>
          <p:cNvPr id="256" name="Google Shape;256;p29"/>
          <p:cNvSpPr txBox="1">
            <a:spLocks noGrp="1"/>
          </p:cNvSpPr>
          <p:nvPr>
            <p:ph type="title"/>
          </p:nvPr>
        </p:nvSpPr>
        <p:spPr>
          <a:xfrm>
            <a:off x="6539350" y="445375"/>
            <a:ext cx="5652600" cy="12003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000"/>
              <a:buFont typeface="Avenir"/>
              <a:buNone/>
            </a:pPr>
            <a:r>
              <a:rPr lang="en-US" sz="4000" b="1" dirty="0">
                <a:solidFill>
                  <a:srgbClr val="1E3644"/>
                </a:solidFill>
                <a:latin typeface="Century Gothic"/>
                <a:ea typeface="Century Gothic"/>
                <a:cs typeface="Century Gothic"/>
                <a:sym typeface="Century Gothic"/>
              </a:rPr>
              <a:t>Title of Slide</a:t>
            </a:r>
            <a:br>
              <a:rPr lang="en-US" sz="4000" b="1" dirty="0">
                <a:solidFill>
                  <a:srgbClr val="1E3644"/>
                </a:solidFill>
                <a:latin typeface="Century Gothic"/>
                <a:ea typeface="Century Gothic"/>
                <a:cs typeface="Century Gothic"/>
                <a:sym typeface="Century Gothic"/>
              </a:rPr>
            </a:br>
            <a:endParaRPr sz="4000" b="1" dirty="0">
              <a:solidFill>
                <a:srgbClr val="1E3644"/>
              </a:solidFill>
              <a:latin typeface="Century Gothic"/>
              <a:ea typeface="Century Gothic"/>
              <a:cs typeface="Century Gothic"/>
              <a:sym typeface="Century Gothic"/>
            </a:endParaRPr>
          </a:p>
        </p:txBody>
      </p:sp>
      <p:pic>
        <p:nvPicPr>
          <p:cNvPr id="257" name="Google Shape;257;p29"/>
          <p:cNvPicPr preferRelativeResize="0"/>
          <p:nvPr/>
        </p:nvPicPr>
        <p:blipFill rotWithShape="1">
          <a:blip r:embed="rId3" cstate="print">
            <a:extLst>
              <a:ext uri="{28A0092B-C50C-407E-A947-70E740481C1C}">
                <a14:useLocalDpi xmlns:a14="http://schemas.microsoft.com/office/drawing/2010/main" val="0"/>
              </a:ext>
            </a:extLst>
          </a:blip>
          <a:srcRect t="16621" b="16354"/>
          <a:stretch/>
        </p:blipFill>
        <p:spPr>
          <a:xfrm>
            <a:off x="280556" y="286327"/>
            <a:ext cx="3013363" cy="3029528"/>
          </a:xfrm>
          <a:prstGeom prst="rect">
            <a:avLst/>
          </a:prstGeom>
          <a:noFill/>
          <a:ln>
            <a:noFill/>
          </a:ln>
        </p:spPr>
      </p:pic>
      <p:pic>
        <p:nvPicPr>
          <p:cNvPr id="258" name="Google Shape;258;p29"/>
          <p:cNvPicPr preferRelativeResize="0"/>
          <p:nvPr/>
        </p:nvPicPr>
        <p:blipFill rotWithShape="1">
          <a:blip r:embed="rId4" cstate="print">
            <a:extLst>
              <a:ext uri="{28A0092B-C50C-407E-A947-70E740481C1C}">
                <a14:useLocalDpi xmlns:a14="http://schemas.microsoft.com/office/drawing/2010/main" val="0"/>
              </a:ext>
            </a:extLst>
          </a:blip>
          <a:srcRect t="16203" b="17283"/>
          <a:stretch/>
        </p:blipFill>
        <p:spPr>
          <a:xfrm>
            <a:off x="3512128" y="286327"/>
            <a:ext cx="3027217" cy="3020291"/>
          </a:xfrm>
          <a:prstGeom prst="rect">
            <a:avLst/>
          </a:prstGeom>
          <a:noFill/>
          <a:ln>
            <a:noFill/>
          </a:ln>
        </p:spPr>
      </p:pic>
      <p:pic>
        <p:nvPicPr>
          <p:cNvPr id="259" name="Google Shape;259;p29"/>
          <p:cNvPicPr preferRelativeResize="0"/>
          <p:nvPr/>
        </p:nvPicPr>
        <p:blipFill rotWithShape="1">
          <a:blip r:embed="rId5" cstate="print">
            <a:extLst>
              <a:ext uri="{28A0092B-C50C-407E-A947-70E740481C1C}">
                <a14:useLocalDpi xmlns:a14="http://schemas.microsoft.com/office/drawing/2010/main" val="0"/>
              </a:ext>
            </a:extLst>
          </a:blip>
          <a:srcRect t="33237"/>
          <a:stretch/>
        </p:blipFill>
        <p:spPr>
          <a:xfrm>
            <a:off x="280551" y="3528291"/>
            <a:ext cx="3013367" cy="3017983"/>
          </a:xfrm>
          <a:prstGeom prst="rect">
            <a:avLst/>
          </a:prstGeom>
          <a:noFill/>
          <a:ln>
            <a:noFill/>
          </a:ln>
        </p:spPr>
      </p:pic>
      <p:pic>
        <p:nvPicPr>
          <p:cNvPr id="260" name="Google Shape;260;p29"/>
          <p:cNvPicPr preferRelativeResize="0"/>
          <p:nvPr/>
        </p:nvPicPr>
        <p:blipFill rotWithShape="1">
          <a:blip r:embed="rId6" cstate="print">
            <a:extLst>
              <a:ext uri="{28A0092B-C50C-407E-A947-70E740481C1C}">
                <a14:useLocalDpi xmlns:a14="http://schemas.microsoft.com/office/drawing/2010/main" val="0"/>
              </a:ext>
            </a:extLst>
          </a:blip>
          <a:srcRect b="33283"/>
          <a:stretch/>
        </p:blipFill>
        <p:spPr>
          <a:xfrm>
            <a:off x="3512128" y="3528291"/>
            <a:ext cx="3027222" cy="3029527"/>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FEEEE"/>
        </a:solidFill>
        <a:effectLst/>
      </p:bgPr>
    </p:bg>
    <p:spTree>
      <p:nvGrpSpPr>
        <p:cNvPr id="1" name="Shape 264"/>
        <p:cNvGrpSpPr/>
        <p:nvPr/>
      </p:nvGrpSpPr>
      <p:grpSpPr>
        <a:xfrm>
          <a:off x="0" y="0"/>
          <a:ext cx="0" cy="0"/>
          <a:chOff x="0" y="0"/>
          <a:chExt cx="0" cy="0"/>
        </a:xfrm>
      </p:grpSpPr>
      <p:sp>
        <p:nvSpPr>
          <p:cNvPr id="265" name="Google Shape;265;p30"/>
          <p:cNvSpPr txBox="1">
            <a:spLocks noGrp="1"/>
          </p:cNvSpPr>
          <p:nvPr>
            <p:ph type="title"/>
          </p:nvPr>
        </p:nvSpPr>
        <p:spPr>
          <a:xfrm>
            <a:off x="838200" y="365125"/>
            <a:ext cx="11159836"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Avenir"/>
              <a:buNone/>
            </a:pPr>
            <a:r>
              <a:rPr lang="en-US" sz="4000" b="1" dirty="0">
                <a:solidFill>
                  <a:srgbClr val="043035"/>
                </a:solidFill>
                <a:latin typeface="Century Gothic"/>
                <a:ea typeface="Century Gothic"/>
                <a:cs typeface="Century Gothic"/>
                <a:sym typeface="Century Gothic"/>
              </a:rPr>
              <a:t>Logo Gallery</a:t>
            </a:r>
            <a:endParaRPr b="1" dirty="0">
              <a:solidFill>
                <a:srgbClr val="043035"/>
              </a:solidFill>
              <a:latin typeface="Century Gothic"/>
              <a:ea typeface="Century Gothic"/>
              <a:cs typeface="Century Gothic"/>
              <a:sym typeface="Century Gothic"/>
            </a:endParaRPr>
          </a:p>
        </p:txBody>
      </p:sp>
      <p:sp>
        <p:nvSpPr>
          <p:cNvPr id="266" name="Google Shape;266;p30"/>
          <p:cNvSpPr/>
          <p:nvPr/>
        </p:nvSpPr>
        <p:spPr>
          <a:xfrm>
            <a:off x="1921334" y="2599760"/>
            <a:ext cx="1676400" cy="623455"/>
          </a:xfrm>
          <a:prstGeom prst="rect">
            <a:avLst/>
          </a:prstGeom>
          <a:noFill/>
          <a:ln w="12700" cap="flat" cmpd="sng">
            <a:solidFill>
              <a:srgbClr val="00685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7" name="Google Shape;267;p30"/>
          <p:cNvSpPr txBox="1"/>
          <p:nvPr/>
        </p:nvSpPr>
        <p:spPr>
          <a:xfrm>
            <a:off x="2321439" y="2738259"/>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043035"/>
                </a:solidFill>
                <a:latin typeface="Century Gothic"/>
                <a:ea typeface="Century Gothic"/>
                <a:cs typeface="Century Gothic"/>
                <a:sym typeface="Century Gothic"/>
              </a:rPr>
              <a:t>LOGO</a:t>
            </a:r>
            <a:endParaRPr sz="1800" b="1" dirty="0">
              <a:solidFill>
                <a:srgbClr val="043035"/>
              </a:solidFill>
              <a:latin typeface="Century Gothic"/>
              <a:ea typeface="Century Gothic"/>
              <a:cs typeface="Century Gothic"/>
              <a:sym typeface="Century Gothic"/>
            </a:endParaRPr>
          </a:p>
        </p:txBody>
      </p:sp>
      <p:sp>
        <p:nvSpPr>
          <p:cNvPr id="268" name="Google Shape;268;p30"/>
          <p:cNvSpPr/>
          <p:nvPr/>
        </p:nvSpPr>
        <p:spPr>
          <a:xfrm>
            <a:off x="3997839" y="2599760"/>
            <a:ext cx="1676400" cy="623455"/>
          </a:xfrm>
          <a:prstGeom prst="rect">
            <a:avLst/>
          </a:prstGeom>
          <a:noFill/>
          <a:ln w="12700" cap="flat" cmpd="sng">
            <a:solidFill>
              <a:srgbClr val="00685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9" name="Google Shape;269;p30"/>
          <p:cNvSpPr txBox="1"/>
          <p:nvPr/>
        </p:nvSpPr>
        <p:spPr>
          <a:xfrm>
            <a:off x="4397944" y="2738259"/>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043035"/>
                </a:solidFill>
                <a:latin typeface="Century Gothic"/>
                <a:ea typeface="Century Gothic"/>
                <a:cs typeface="Century Gothic"/>
                <a:sym typeface="Century Gothic"/>
              </a:rPr>
              <a:t>LOGO</a:t>
            </a:r>
            <a:endParaRPr sz="1800" b="1" dirty="0">
              <a:solidFill>
                <a:srgbClr val="043035"/>
              </a:solidFill>
              <a:latin typeface="Century Gothic"/>
              <a:ea typeface="Century Gothic"/>
              <a:cs typeface="Century Gothic"/>
              <a:sym typeface="Century Gothic"/>
            </a:endParaRPr>
          </a:p>
        </p:txBody>
      </p:sp>
      <p:sp>
        <p:nvSpPr>
          <p:cNvPr id="270" name="Google Shape;270;p30"/>
          <p:cNvSpPr/>
          <p:nvPr/>
        </p:nvSpPr>
        <p:spPr>
          <a:xfrm>
            <a:off x="6074344" y="2599760"/>
            <a:ext cx="1676400" cy="623455"/>
          </a:xfrm>
          <a:prstGeom prst="rect">
            <a:avLst/>
          </a:prstGeom>
          <a:noFill/>
          <a:ln w="12700" cap="flat" cmpd="sng">
            <a:solidFill>
              <a:srgbClr val="00685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1" name="Google Shape;271;p30"/>
          <p:cNvSpPr txBox="1"/>
          <p:nvPr/>
        </p:nvSpPr>
        <p:spPr>
          <a:xfrm>
            <a:off x="6474449" y="2738259"/>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043035"/>
                </a:solidFill>
                <a:latin typeface="Century Gothic"/>
                <a:ea typeface="Century Gothic"/>
                <a:cs typeface="Century Gothic"/>
                <a:sym typeface="Century Gothic"/>
              </a:rPr>
              <a:t>LOGO</a:t>
            </a:r>
            <a:endParaRPr sz="1800" b="1">
              <a:solidFill>
                <a:srgbClr val="043035"/>
              </a:solidFill>
              <a:latin typeface="Century Gothic"/>
              <a:ea typeface="Century Gothic"/>
              <a:cs typeface="Century Gothic"/>
              <a:sym typeface="Century Gothic"/>
            </a:endParaRPr>
          </a:p>
        </p:txBody>
      </p:sp>
      <p:sp>
        <p:nvSpPr>
          <p:cNvPr id="272" name="Google Shape;272;p30"/>
          <p:cNvSpPr/>
          <p:nvPr/>
        </p:nvSpPr>
        <p:spPr>
          <a:xfrm>
            <a:off x="8150849" y="2599760"/>
            <a:ext cx="1676400" cy="623455"/>
          </a:xfrm>
          <a:prstGeom prst="rect">
            <a:avLst/>
          </a:prstGeom>
          <a:noFill/>
          <a:ln w="12700" cap="flat" cmpd="sng">
            <a:solidFill>
              <a:srgbClr val="00685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3" name="Google Shape;273;p30"/>
          <p:cNvSpPr txBox="1"/>
          <p:nvPr/>
        </p:nvSpPr>
        <p:spPr>
          <a:xfrm>
            <a:off x="8550954" y="2738259"/>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043035"/>
                </a:solidFill>
                <a:latin typeface="Century Gothic"/>
                <a:ea typeface="Century Gothic"/>
                <a:cs typeface="Century Gothic"/>
                <a:sym typeface="Century Gothic"/>
              </a:rPr>
              <a:t>LOGO</a:t>
            </a:r>
            <a:endParaRPr sz="1800" b="1">
              <a:solidFill>
                <a:srgbClr val="043035"/>
              </a:solidFill>
              <a:latin typeface="Century Gothic"/>
              <a:ea typeface="Century Gothic"/>
              <a:cs typeface="Century Gothic"/>
              <a:sym typeface="Century Gothic"/>
            </a:endParaRPr>
          </a:p>
        </p:txBody>
      </p:sp>
      <p:sp>
        <p:nvSpPr>
          <p:cNvPr id="274" name="Google Shape;274;p30"/>
          <p:cNvSpPr/>
          <p:nvPr/>
        </p:nvSpPr>
        <p:spPr>
          <a:xfrm>
            <a:off x="1921334" y="3458808"/>
            <a:ext cx="1676400" cy="623455"/>
          </a:xfrm>
          <a:prstGeom prst="rect">
            <a:avLst/>
          </a:prstGeom>
          <a:solidFill>
            <a:srgbClr val="00685E"/>
          </a:solidFill>
          <a:ln>
            <a:solidFill>
              <a:srgbClr val="00685E"/>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5" name="Google Shape;275;p30"/>
          <p:cNvSpPr txBox="1"/>
          <p:nvPr/>
        </p:nvSpPr>
        <p:spPr>
          <a:xfrm>
            <a:off x="2321439" y="3597307"/>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bg1"/>
                </a:solidFill>
                <a:latin typeface="Century Gothic"/>
                <a:ea typeface="Century Gothic"/>
                <a:cs typeface="Century Gothic"/>
                <a:sym typeface="Century Gothic"/>
              </a:rPr>
              <a:t>LOGO</a:t>
            </a:r>
            <a:endParaRPr sz="1800" b="1" dirty="0">
              <a:solidFill>
                <a:schemeClr val="bg1"/>
              </a:solidFill>
              <a:latin typeface="Century Gothic"/>
              <a:ea typeface="Century Gothic"/>
              <a:cs typeface="Century Gothic"/>
              <a:sym typeface="Century Gothic"/>
            </a:endParaRPr>
          </a:p>
        </p:txBody>
      </p:sp>
      <p:sp>
        <p:nvSpPr>
          <p:cNvPr id="276" name="Google Shape;276;p30"/>
          <p:cNvSpPr/>
          <p:nvPr/>
        </p:nvSpPr>
        <p:spPr>
          <a:xfrm>
            <a:off x="3997839" y="3458808"/>
            <a:ext cx="1676400" cy="623455"/>
          </a:xfrm>
          <a:prstGeom prst="rect">
            <a:avLst/>
          </a:prstGeom>
          <a:solidFill>
            <a:srgbClr val="00685E"/>
          </a:solidFill>
          <a:ln>
            <a:solidFill>
              <a:srgbClr val="00685E"/>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7" name="Google Shape;277;p30"/>
          <p:cNvSpPr txBox="1"/>
          <p:nvPr/>
        </p:nvSpPr>
        <p:spPr>
          <a:xfrm>
            <a:off x="4397944" y="3597307"/>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bg1"/>
                </a:solidFill>
                <a:latin typeface="Century Gothic"/>
                <a:ea typeface="Century Gothic"/>
                <a:cs typeface="Century Gothic"/>
                <a:sym typeface="Century Gothic"/>
              </a:rPr>
              <a:t>LOGO</a:t>
            </a:r>
            <a:endParaRPr sz="1800" b="1" dirty="0">
              <a:solidFill>
                <a:schemeClr val="bg1"/>
              </a:solidFill>
              <a:latin typeface="Century Gothic"/>
              <a:ea typeface="Century Gothic"/>
              <a:cs typeface="Century Gothic"/>
              <a:sym typeface="Century Gothic"/>
            </a:endParaRPr>
          </a:p>
        </p:txBody>
      </p:sp>
      <p:sp>
        <p:nvSpPr>
          <p:cNvPr id="278" name="Google Shape;278;p30"/>
          <p:cNvSpPr/>
          <p:nvPr/>
        </p:nvSpPr>
        <p:spPr>
          <a:xfrm>
            <a:off x="6074344" y="3458808"/>
            <a:ext cx="1676400" cy="623455"/>
          </a:xfrm>
          <a:prstGeom prst="rect">
            <a:avLst/>
          </a:prstGeom>
          <a:solidFill>
            <a:srgbClr val="00685E"/>
          </a:solidFill>
          <a:ln>
            <a:solidFill>
              <a:srgbClr val="00685E"/>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9" name="Google Shape;279;p30"/>
          <p:cNvSpPr txBox="1"/>
          <p:nvPr/>
        </p:nvSpPr>
        <p:spPr>
          <a:xfrm>
            <a:off x="6474449" y="3597307"/>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bg1"/>
                </a:solidFill>
                <a:latin typeface="Century Gothic"/>
                <a:ea typeface="Century Gothic"/>
                <a:cs typeface="Century Gothic"/>
                <a:sym typeface="Century Gothic"/>
              </a:rPr>
              <a:t>LOGO</a:t>
            </a:r>
            <a:endParaRPr sz="1800" b="1" dirty="0">
              <a:solidFill>
                <a:schemeClr val="bg1"/>
              </a:solidFill>
              <a:latin typeface="Century Gothic"/>
              <a:ea typeface="Century Gothic"/>
              <a:cs typeface="Century Gothic"/>
              <a:sym typeface="Century Gothic"/>
            </a:endParaRPr>
          </a:p>
        </p:txBody>
      </p:sp>
      <p:sp>
        <p:nvSpPr>
          <p:cNvPr id="280" name="Google Shape;280;p30"/>
          <p:cNvSpPr/>
          <p:nvPr/>
        </p:nvSpPr>
        <p:spPr>
          <a:xfrm>
            <a:off x="8150849" y="3458808"/>
            <a:ext cx="1676400" cy="623455"/>
          </a:xfrm>
          <a:prstGeom prst="rect">
            <a:avLst/>
          </a:prstGeom>
          <a:solidFill>
            <a:srgbClr val="00685E"/>
          </a:solidFill>
          <a:ln>
            <a:solidFill>
              <a:srgbClr val="00685E"/>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1" name="Google Shape;281;p30"/>
          <p:cNvSpPr txBox="1"/>
          <p:nvPr/>
        </p:nvSpPr>
        <p:spPr>
          <a:xfrm>
            <a:off x="8550954" y="3597307"/>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bg1"/>
                </a:solidFill>
                <a:latin typeface="Century Gothic"/>
                <a:ea typeface="Century Gothic"/>
                <a:cs typeface="Century Gothic"/>
                <a:sym typeface="Century Gothic"/>
              </a:rPr>
              <a:t>LOGO</a:t>
            </a:r>
            <a:endParaRPr dirty="0">
              <a:solidFill>
                <a:schemeClr val="bg1"/>
              </a:solidFill>
              <a:latin typeface="Century Gothic"/>
              <a:ea typeface="Century Gothic"/>
              <a:cs typeface="Century Gothic"/>
              <a:sym typeface="Century Gothic"/>
            </a:endParaRPr>
          </a:p>
        </p:txBody>
      </p:sp>
      <p:sp>
        <p:nvSpPr>
          <p:cNvPr id="282" name="Google Shape;282;p30"/>
          <p:cNvSpPr/>
          <p:nvPr/>
        </p:nvSpPr>
        <p:spPr>
          <a:xfrm>
            <a:off x="1921334" y="4285272"/>
            <a:ext cx="1676400" cy="623455"/>
          </a:xfrm>
          <a:prstGeom prst="rect">
            <a:avLst/>
          </a:prstGeom>
          <a:solidFill>
            <a:schemeClr val="lt1"/>
          </a:solidFill>
          <a:ln w="12700" cap="flat" cmpd="sng">
            <a:solidFill>
              <a:srgbClr val="00685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3" name="Google Shape;283;p30"/>
          <p:cNvSpPr txBox="1"/>
          <p:nvPr/>
        </p:nvSpPr>
        <p:spPr>
          <a:xfrm>
            <a:off x="2321439" y="4423771"/>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00685E"/>
                </a:solidFill>
                <a:latin typeface="Century Gothic"/>
                <a:ea typeface="Century Gothic"/>
                <a:cs typeface="Century Gothic"/>
                <a:sym typeface="Century Gothic"/>
              </a:rPr>
              <a:t>LOGO</a:t>
            </a:r>
            <a:endParaRPr sz="1800" b="1" dirty="0">
              <a:solidFill>
                <a:srgbClr val="00685E"/>
              </a:solidFill>
              <a:latin typeface="Century Gothic"/>
              <a:ea typeface="Century Gothic"/>
              <a:cs typeface="Century Gothic"/>
              <a:sym typeface="Century Gothic"/>
            </a:endParaRPr>
          </a:p>
        </p:txBody>
      </p:sp>
      <p:sp>
        <p:nvSpPr>
          <p:cNvPr id="284" name="Google Shape;284;p30"/>
          <p:cNvSpPr/>
          <p:nvPr/>
        </p:nvSpPr>
        <p:spPr>
          <a:xfrm>
            <a:off x="3997839" y="4285272"/>
            <a:ext cx="1676400" cy="623455"/>
          </a:xfrm>
          <a:prstGeom prst="rect">
            <a:avLst/>
          </a:prstGeom>
          <a:solidFill>
            <a:schemeClr val="lt1"/>
          </a:solidFill>
          <a:ln w="12700" cap="flat" cmpd="sng">
            <a:solidFill>
              <a:srgbClr val="00685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5" name="Google Shape;285;p30"/>
          <p:cNvSpPr txBox="1"/>
          <p:nvPr/>
        </p:nvSpPr>
        <p:spPr>
          <a:xfrm>
            <a:off x="4397944" y="4423771"/>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00685E"/>
                </a:solidFill>
                <a:latin typeface="Century Gothic"/>
                <a:ea typeface="Century Gothic"/>
                <a:cs typeface="Century Gothic"/>
                <a:sym typeface="Century Gothic"/>
              </a:rPr>
              <a:t>LOGO</a:t>
            </a:r>
            <a:endParaRPr sz="1800" b="1" dirty="0">
              <a:solidFill>
                <a:srgbClr val="00685E"/>
              </a:solidFill>
              <a:latin typeface="Century Gothic"/>
              <a:ea typeface="Century Gothic"/>
              <a:cs typeface="Century Gothic"/>
              <a:sym typeface="Century Gothic"/>
            </a:endParaRPr>
          </a:p>
        </p:txBody>
      </p:sp>
      <p:sp>
        <p:nvSpPr>
          <p:cNvPr id="286" name="Google Shape;286;p30"/>
          <p:cNvSpPr/>
          <p:nvPr/>
        </p:nvSpPr>
        <p:spPr>
          <a:xfrm>
            <a:off x="6074344" y="4285272"/>
            <a:ext cx="1676400" cy="623455"/>
          </a:xfrm>
          <a:prstGeom prst="rect">
            <a:avLst/>
          </a:prstGeom>
          <a:solidFill>
            <a:schemeClr val="lt1"/>
          </a:solidFill>
          <a:ln w="12700" cap="flat" cmpd="sng">
            <a:solidFill>
              <a:srgbClr val="00685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7" name="Google Shape;287;p30"/>
          <p:cNvSpPr txBox="1"/>
          <p:nvPr/>
        </p:nvSpPr>
        <p:spPr>
          <a:xfrm>
            <a:off x="6474449" y="4423771"/>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00685E"/>
                </a:solidFill>
                <a:latin typeface="Century Gothic"/>
                <a:ea typeface="Century Gothic"/>
                <a:cs typeface="Century Gothic"/>
                <a:sym typeface="Century Gothic"/>
              </a:rPr>
              <a:t>LOGO</a:t>
            </a:r>
            <a:endParaRPr sz="1800" b="1" dirty="0">
              <a:solidFill>
                <a:srgbClr val="00685E"/>
              </a:solidFill>
              <a:latin typeface="Century Gothic"/>
              <a:ea typeface="Century Gothic"/>
              <a:cs typeface="Century Gothic"/>
              <a:sym typeface="Century Gothic"/>
            </a:endParaRPr>
          </a:p>
        </p:txBody>
      </p:sp>
      <p:sp>
        <p:nvSpPr>
          <p:cNvPr id="288" name="Google Shape;288;p30"/>
          <p:cNvSpPr/>
          <p:nvPr/>
        </p:nvSpPr>
        <p:spPr>
          <a:xfrm>
            <a:off x="8150849" y="4285272"/>
            <a:ext cx="1676400" cy="623455"/>
          </a:xfrm>
          <a:prstGeom prst="rect">
            <a:avLst/>
          </a:prstGeom>
          <a:solidFill>
            <a:schemeClr val="lt1"/>
          </a:solidFill>
          <a:ln w="12700" cap="flat" cmpd="sng">
            <a:solidFill>
              <a:srgbClr val="00685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9" name="Google Shape;289;p30"/>
          <p:cNvSpPr txBox="1"/>
          <p:nvPr/>
        </p:nvSpPr>
        <p:spPr>
          <a:xfrm>
            <a:off x="8550954" y="4423771"/>
            <a:ext cx="87619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rgbClr val="00685E"/>
                </a:solidFill>
                <a:latin typeface="Century Gothic"/>
                <a:ea typeface="Century Gothic"/>
                <a:cs typeface="Century Gothic"/>
                <a:sym typeface="Century Gothic"/>
              </a:rPr>
              <a:t>LOGO</a:t>
            </a:r>
            <a:endParaRPr dirty="0">
              <a:solidFill>
                <a:srgbClr val="00685E"/>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FEEEE"/>
        </a:solidFill>
        <a:effectLst/>
      </p:bgPr>
    </p:bg>
    <p:spTree>
      <p:nvGrpSpPr>
        <p:cNvPr id="1" name="Shape 293"/>
        <p:cNvGrpSpPr/>
        <p:nvPr/>
      </p:nvGrpSpPr>
      <p:grpSpPr>
        <a:xfrm>
          <a:off x="0" y="0"/>
          <a:ext cx="0" cy="0"/>
          <a:chOff x="0" y="0"/>
          <a:chExt cx="0" cy="0"/>
        </a:xfrm>
      </p:grpSpPr>
      <p:sp>
        <p:nvSpPr>
          <p:cNvPr id="294" name="Google Shape;294;p31"/>
          <p:cNvSpPr txBox="1">
            <a:spLocks noGrp="1"/>
          </p:cNvSpPr>
          <p:nvPr>
            <p:ph type="title"/>
          </p:nvPr>
        </p:nvSpPr>
        <p:spPr>
          <a:xfrm>
            <a:off x="838200" y="365125"/>
            <a:ext cx="103398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Avenir"/>
              <a:buNone/>
            </a:pPr>
            <a:r>
              <a:rPr lang="en-US" sz="4000" b="1" dirty="0">
                <a:solidFill>
                  <a:srgbClr val="1E3644"/>
                </a:solidFill>
                <a:latin typeface="Century Gothic"/>
                <a:ea typeface="Century Gothic"/>
                <a:cs typeface="Century Gothic"/>
                <a:sym typeface="Century Gothic"/>
              </a:rPr>
              <a:t>Table</a:t>
            </a:r>
            <a:endParaRPr b="1" dirty="0">
              <a:solidFill>
                <a:srgbClr val="1E3644"/>
              </a:solidFill>
              <a:latin typeface="Century Gothic"/>
              <a:ea typeface="Century Gothic"/>
              <a:cs typeface="Century Gothic"/>
              <a:sym typeface="Century Gothic"/>
            </a:endParaRPr>
          </a:p>
        </p:txBody>
      </p:sp>
      <p:graphicFrame>
        <p:nvGraphicFramePr>
          <p:cNvPr id="295" name="Google Shape;295;p31"/>
          <p:cNvGraphicFramePr/>
          <p:nvPr>
            <p:extLst>
              <p:ext uri="{D42A27DB-BD31-4B8C-83A1-F6EECF244321}">
                <p14:modId xmlns:p14="http://schemas.microsoft.com/office/powerpoint/2010/main" val="1604027241"/>
              </p:ext>
            </p:extLst>
          </p:nvPr>
        </p:nvGraphicFramePr>
        <p:xfrm>
          <a:off x="838200" y="1839340"/>
          <a:ext cx="10339900" cy="4215125"/>
        </p:xfrm>
        <a:graphic>
          <a:graphicData uri="http://schemas.openxmlformats.org/drawingml/2006/table">
            <a:tbl>
              <a:tblPr firstRow="1" bandRow="1">
                <a:noFill/>
                <a:tableStyleId>{CEAC3D1C-B962-4893-84E1-8E09915C3EF2}</a:tableStyleId>
              </a:tblPr>
              <a:tblGrid>
                <a:gridCol w="2584975">
                  <a:extLst>
                    <a:ext uri="{9D8B030D-6E8A-4147-A177-3AD203B41FA5}">
                      <a16:colId xmlns:a16="http://schemas.microsoft.com/office/drawing/2014/main" val="20000"/>
                    </a:ext>
                  </a:extLst>
                </a:gridCol>
                <a:gridCol w="2584975">
                  <a:extLst>
                    <a:ext uri="{9D8B030D-6E8A-4147-A177-3AD203B41FA5}">
                      <a16:colId xmlns:a16="http://schemas.microsoft.com/office/drawing/2014/main" val="20001"/>
                    </a:ext>
                  </a:extLst>
                </a:gridCol>
                <a:gridCol w="2584975">
                  <a:extLst>
                    <a:ext uri="{9D8B030D-6E8A-4147-A177-3AD203B41FA5}">
                      <a16:colId xmlns:a16="http://schemas.microsoft.com/office/drawing/2014/main" val="20002"/>
                    </a:ext>
                  </a:extLst>
                </a:gridCol>
                <a:gridCol w="2584975">
                  <a:extLst>
                    <a:ext uri="{9D8B030D-6E8A-4147-A177-3AD203B41FA5}">
                      <a16:colId xmlns:a16="http://schemas.microsoft.com/office/drawing/2014/main" val="20003"/>
                    </a:ext>
                  </a:extLst>
                </a:gridCol>
              </a:tblGrid>
              <a:tr h="843025">
                <a:tc>
                  <a:txBody>
                    <a:bodyPr/>
                    <a:lstStyle/>
                    <a:p>
                      <a:pPr marL="0" marR="0" lvl="0" indent="0" algn="l" rtl="0">
                        <a:spcBef>
                          <a:spcPts val="0"/>
                        </a:spcBef>
                        <a:spcAft>
                          <a:spcPts val="0"/>
                        </a:spcAft>
                        <a:buNone/>
                      </a:pPr>
                      <a:endParaRPr sz="4100" dirty="0"/>
                    </a:p>
                  </a:txBody>
                  <a:tcPr marL="207875" marR="207875" marT="103925" marB="103925">
                    <a:solidFill>
                      <a:srgbClr val="00685E"/>
                    </a:solidFill>
                  </a:tcPr>
                </a:tc>
                <a:tc>
                  <a:txBody>
                    <a:bodyPr/>
                    <a:lstStyle/>
                    <a:p>
                      <a:pPr marL="0" marR="0" lvl="0" indent="0" algn="l" rtl="0">
                        <a:spcBef>
                          <a:spcPts val="0"/>
                        </a:spcBef>
                        <a:spcAft>
                          <a:spcPts val="0"/>
                        </a:spcAft>
                        <a:buNone/>
                      </a:pPr>
                      <a:endParaRPr sz="4100" dirty="0"/>
                    </a:p>
                  </a:txBody>
                  <a:tcPr marL="207875" marR="207875" marT="103925" marB="103925">
                    <a:solidFill>
                      <a:srgbClr val="00685E"/>
                    </a:solidFill>
                  </a:tcPr>
                </a:tc>
                <a:tc>
                  <a:txBody>
                    <a:bodyPr/>
                    <a:lstStyle/>
                    <a:p>
                      <a:pPr marL="0" marR="0" lvl="0" indent="0" algn="l" rtl="0">
                        <a:spcBef>
                          <a:spcPts val="0"/>
                        </a:spcBef>
                        <a:spcAft>
                          <a:spcPts val="0"/>
                        </a:spcAft>
                        <a:buNone/>
                      </a:pPr>
                      <a:endParaRPr sz="4100" dirty="0"/>
                    </a:p>
                  </a:txBody>
                  <a:tcPr marL="207875" marR="207875" marT="103925" marB="103925">
                    <a:solidFill>
                      <a:srgbClr val="00685E"/>
                    </a:solidFill>
                  </a:tcPr>
                </a:tc>
                <a:tc>
                  <a:txBody>
                    <a:bodyPr/>
                    <a:lstStyle/>
                    <a:p>
                      <a:pPr marL="0" marR="0" lvl="0" indent="0" algn="l" rtl="0">
                        <a:spcBef>
                          <a:spcPts val="0"/>
                        </a:spcBef>
                        <a:spcAft>
                          <a:spcPts val="0"/>
                        </a:spcAft>
                        <a:buNone/>
                      </a:pPr>
                      <a:endParaRPr sz="4100" dirty="0"/>
                    </a:p>
                  </a:txBody>
                  <a:tcPr marL="207875" marR="207875" marT="103925" marB="103925">
                    <a:solidFill>
                      <a:srgbClr val="00685E"/>
                    </a:solidFill>
                  </a:tcPr>
                </a:tc>
                <a:extLst>
                  <a:ext uri="{0D108BD9-81ED-4DB2-BD59-A6C34878D82A}">
                    <a16:rowId xmlns:a16="http://schemas.microsoft.com/office/drawing/2014/main" val="10000"/>
                  </a:ext>
                </a:extLst>
              </a:tr>
              <a:tr h="843025">
                <a:tc>
                  <a:txBody>
                    <a:bodyPr/>
                    <a:lstStyle/>
                    <a:p>
                      <a:pPr marL="0" marR="0" lvl="0" indent="0" algn="l" rtl="0">
                        <a:spcBef>
                          <a:spcPts val="0"/>
                        </a:spcBef>
                        <a:spcAft>
                          <a:spcPts val="0"/>
                        </a:spcAft>
                        <a:buNone/>
                      </a:pPr>
                      <a:endParaRPr sz="4100"/>
                    </a:p>
                  </a:txBody>
                  <a:tcPr marL="207875" marR="207875" marT="103925" marB="103925">
                    <a:solidFill>
                      <a:srgbClr val="F5F8FA"/>
                    </a:solidFill>
                  </a:tcPr>
                </a:tc>
                <a:tc>
                  <a:txBody>
                    <a:bodyPr/>
                    <a:lstStyle/>
                    <a:p>
                      <a:pPr marL="0" marR="0" lvl="0" indent="0" algn="l" rtl="0">
                        <a:spcBef>
                          <a:spcPts val="0"/>
                        </a:spcBef>
                        <a:spcAft>
                          <a:spcPts val="0"/>
                        </a:spcAft>
                        <a:buNone/>
                      </a:pPr>
                      <a:endParaRPr sz="4100" dirty="0"/>
                    </a:p>
                  </a:txBody>
                  <a:tcPr marL="207875" marR="207875" marT="103925" marB="103925">
                    <a:solidFill>
                      <a:srgbClr val="F5F8FA"/>
                    </a:solidFill>
                  </a:tcPr>
                </a:tc>
                <a:tc>
                  <a:txBody>
                    <a:bodyPr/>
                    <a:lstStyle/>
                    <a:p>
                      <a:pPr marL="0" marR="0" lvl="0" indent="0" algn="l" rtl="0">
                        <a:spcBef>
                          <a:spcPts val="0"/>
                        </a:spcBef>
                        <a:spcAft>
                          <a:spcPts val="0"/>
                        </a:spcAft>
                        <a:buNone/>
                      </a:pPr>
                      <a:endParaRPr sz="4100" dirty="0"/>
                    </a:p>
                  </a:txBody>
                  <a:tcPr marL="207875" marR="207875" marT="103925" marB="103925">
                    <a:solidFill>
                      <a:srgbClr val="F5F8FA"/>
                    </a:solidFill>
                  </a:tcPr>
                </a:tc>
                <a:tc>
                  <a:txBody>
                    <a:bodyPr/>
                    <a:lstStyle/>
                    <a:p>
                      <a:pPr marL="0" marR="0" lvl="0" indent="0" algn="l" rtl="0">
                        <a:spcBef>
                          <a:spcPts val="0"/>
                        </a:spcBef>
                        <a:spcAft>
                          <a:spcPts val="0"/>
                        </a:spcAft>
                        <a:buNone/>
                      </a:pPr>
                      <a:endParaRPr sz="4100" dirty="0"/>
                    </a:p>
                  </a:txBody>
                  <a:tcPr marL="207875" marR="207875" marT="103925" marB="103925">
                    <a:solidFill>
                      <a:srgbClr val="F5F8FA"/>
                    </a:solidFill>
                  </a:tcPr>
                </a:tc>
                <a:extLst>
                  <a:ext uri="{0D108BD9-81ED-4DB2-BD59-A6C34878D82A}">
                    <a16:rowId xmlns:a16="http://schemas.microsoft.com/office/drawing/2014/main" val="10001"/>
                  </a:ext>
                </a:extLst>
              </a:tr>
              <a:tr h="843025">
                <a:tc>
                  <a:txBody>
                    <a:bodyPr/>
                    <a:lstStyle/>
                    <a:p>
                      <a:pPr marL="0" marR="0" lvl="0" indent="0" algn="l" rtl="0">
                        <a:spcBef>
                          <a:spcPts val="0"/>
                        </a:spcBef>
                        <a:spcAft>
                          <a:spcPts val="0"/>
                        </a:spcAft>
                        <a:buNone/>
                      </a:pPr>
                      <a:endParaRPr sz="4100" dirty="0"/>
                    </a:p>
                  </a:txBody>
                  <a:tcPr marL="207875" marR="207875" marT="103925" marB="103925">
                    <a:solidFill>
                      <a:srgbClr val="00A898"/>
                    </a:solidFill>
                  </a:tcPr>
                </a:tc>
                <a:tc>
                  <a:txBody>
                    <a:bodyPr/>
                    <a:lstStyle/>
                    <a:p>
                      <a:pPr marL="0" marR="0" lvl="0" indent="0" algn="l" rtl="0">
                        <a:spcBef>
                          <a:spcPts val="0"/>
                        </a:spcBef>
                        <a:spcAft>
                          <a:spcPts val="0"/>
                        </a:spcAft>
                        <a:buNone/>
                      </a:pPr>
                      <a:endParaRPr sz="4100" dirty="0"/>
                    </a:p>
                  </a:txBody>
                  <a:tcPr marL="207875" marR="207875" marT="103925" marB="103925">
                    <a:solidFill>
                      <a:srgbClr val="00A898"/>
                    </a:solidFill>
                  </a:tcPr>
                </a:tc>
                <a:tc>
                  <a:txBody>
                    <a:bodyPr/>
                    <a:lstStyle/>
                    <a:p>
                      <a:pPr marL="0" marR="0" lvl="0" indent="0" algn="l" rtl="0">
                        <a:spcBef>
                          <a:spcPts val="0"/>
                        </a:spcBef>
                        <a:spcAft>
                          <a:spcPts val="0"/>
                        </a:spcAft>
                        <a:buNone/>
                      </a:pPr>
                      <a:endParaRPr sz="4100" dirty="0"/>
                    </a:p>
                  </a:txBody>
                  <a:tcPr marL="207875" marR="207875" marT="103925" marB="103925">
                    <a:solidFill>
                      <a:srgbClr val="00A898"/>
                    </a:solidFill>
                  </a:tcPr>
                </a:tc>
                <a:tc>
                  <a:txBody>
                    <a:bodyPr/>
                    <a:lstStyle/>
                    <a:p>
                      <a:pPr marL="0" marR="0" lvl="0" indent="0" algn="l" rtl="0">
                        <a:spcBef>
                          <a:spcPts val="0"/>
                        </a:spcBef>
                        <a:spcAft>
                          <a:spcPts val="0"/>
                        </a:spcAft>
                        <a:buNone/>
                      </a:pPr>
                      <a:endParaRPr sz="4100" dirty="0"/>
                    </a:p>
                  </a:txBody>
                  <a:tcPr marL="207875" marR="207875" marT="103925" marB="103925">
                    <a:solidFill>
                      <a:srgbClr val="00A898"/>
                    </a:solidFill>
                  </a:tcPr>
                </a:tc>
                <a:extLst>
                  <a:ext uri="{0D108BD9-81ED-4DB2-BD59-A6C34878D82A}">
                    <a16:rowId xmlns:a16="http://schemas.microsoft.com/office/drawing/2014/main" val="10002"/>
                  </a:ext>
                </a:extLst>
              </a:tr>
              <a:tr h="843025">
                <a:tc>
                  <a:txBody>
                    <a:bodyPr/>
                    <a:lstStyle/>
                    <a:p>
                      <a:pPr marL="0" marR="0" lvl="0" indent="0" algn="l" rtl="0">
                        <a:spcBef>
                          <a:spcPts val="0"/>
                        </a:spcBef>
                        <a:spcAft>
                          <a:spcPts val="0"/>
                        </a:spcAft>
                        <a:buNone/>
                      </a:pPr>
                      <a:endParaRPr sz="4100"/>
                    </a:p>
                  </a:txBody>
                  <a:tcPr marL="207875" marR="207875" marT="103925" marB="103925">
                    <a:solidFill>
                      <a:srgbClr val="F5F8FA"/>
                    </a:solidFill>
                  </a:tcPr>
                </a:tc>
                <a:tc>
                  <a:txBody>
                    <a:bodyPr/>
                    <a:lstStyle/>
                    <a:p>
                      <a:pPr marL="0" marR="0" lvl="0" indent="0" algn="l" rtl="0">
                        <a:spcBef>
                          <a:spcPts val="0"/>
                        </a:spcBef>
                        <a:spcAft>
                          <a:spcPts val="0"/>
                        </a:spcAft>
                        <a:buNone/>
                      </a:pPr>
                      <a:endParaRPr sz="4100"/>
                    </a:p>
                  </a:txBody>
                  <a:tcPr marL="207875" marR="207875" marT="103925" marB="103925">
                    <a:solidFill>
                      <a:srgbClr val="F5F8FA"/>
                    </a:solidFill>
                  </a:tcPr>
                </a:tc>
                <a:tc>
                  <a:txBody>
                    <a:bodyPr/>
                    <a:lstStyle/>
                    <a:p>
                      <a:pPr marL="0" marR="0" lvl="0" indent="0" algn="l" rtl="0">
                        <a:spcBef>
                          <a:spcPts val="0"/>
                        </a:spcBef>
                        <a:spcAft>
                          <a:spcPts val="0"/>
                        </a:spcAft>
                        <a:buNone/>
                      </a:pPr>
                      <a:endParaRPr sz="4100"/>
                    </a:p>
                  </a:txBody>
                  <a:tcPr marL="207875" marR="207875" marT="103925" marB="103925">
                    <a:solidFill>
                      <a:srgbClr val="F5F8FA"/>
                    </a:solidFill>
                  </a:tcPr>
                </a:tc>
                <a:tc>
                  <a:txBody>
                    <a:bodyPr/>
                    <a:lstStyle/>
                    <a:p>
                      <a:pPr marL="0" marR="0" lvl="0" indent="0" algn="l" rtl="0">
                        <a:spcBef>
                          <a:spcPts val="0"/>
                        </a:spcBef>
                        <a:spcAft>
                          <a:spcPts val="0"/>
                        </a:spcAft>
                        <a:buNone/>
                      </a:pPr>
                      <a:endParaRPr sz="4100"/>
                    </a:p>
                  </a:txBody>
                  <a:tcPr marL="207875" marR="207875" marT="103925" marB="103925">
                    <a:solidFill>
                      <a:srgbClr val="F5F8FA"/>
                    </a:solidFill>
                  </a:tcPr>
                </a:tc>
                <a:extLst>
                  <a:ext uri="{0D108BD9-81ED-4DB2-BD59-A6C34878D82A}">
                    <a16:rowId xmlns:a16="http://schemas.microsoft.com/office/drawing/2014/main" val="10003"/>
                  </a:ext>
                </a:extLst>
              </a:tr>
              <a:tr h="843025">
                <a:tc>
                  <a:txBody>
                    <a:bodyPr/>
                    <a:lstStyle/>
                    <a:p>
                      <a:pPr marL="0" marR="0" lvl="0" indent="0" algn="l" rtl="0">
                        <a:spcBef>
                          <a:spcPts val="0"/>
                        </a:spcBef>
                        <a:spcAft>
                          <a:spcPts val="0"/>
                        </a:spcAft>
                        <a:buNone/>
                      </a:pPr>
                      <a:endParaRPr sz="4100" dirty="0"/>
                    </a:p>
                  </a:txBody>
                  <a:tcPr marL="207875" marR="207875" marT="103925" marB="103925">
                    <a:solidFill>
                      <a:srgbClr val="00CCB9"/>
                    </a:solidFill>
                  </a:tcPr>
                </a:tc>
                <a:tc>
                  <a:txBody>
                    <a:bodyPr/>
                    <a:lstStyle/>
                    <a:p>
                      <a:pPr marL="0" marR="0" lvl="0" indent="0" algn="l" rtl="0">
                        <a:spcBef>
                          <a:spcPts val="0"/>
                        </a:spcBef>
                        <a:spcAft>
                          <a:spcPts val="0"/>
                        </a:spcAft>
                        <a:buNone/>
                      </a:pPr>
                      <a:endParaRPr sz="4100" dirty="0"/>
                    </a:p>
                  </a:txBody>
                  <a:tcPr marL="207875" marR="207875" marT="103925" marB="103925">
                    <a:solidFill>
                      <a:srgbClr val="00CCB9"/>
                    </a:solidFill>
                  </a:tcPr>
                </a:tc>
                <a:tc>
                  <a:txBody>
                    <a:bodyPr/>
                    <a:lstStyle/>
                    <a:p>
                      <a:pPr marL="0" marR="0" lvl="0" indent="0" algn="l" rtl="0">
                        <a:spcBef>
                          <a:spcPts val="0"/>
                        </a:spcBef>
                        <a:spcAft>
                          <a:spcPts val="0"/>
                        </a:spcAft>
                        <a:buNone/>
                      </a:pPr>
                      <a:endParaRPr sz="4100" dirty="0"/>
                    </a:p>
                  </a:txBody>
                  <a:tcPr marL="207875" marR="207875" marT="103925" marB="103925">
                    <a:solidFill>
                      <a:srgbClr val="00CCB9"/>
                    </a:solidFill>
                  </a:tcPr>
                </a:tc>
                <a:tc>
                  <a:txBody>
                    <a:bodyPr/>
                    <a:lstStyle/>
                    <a:p>
                      <a:pPr marL="0" marR="0" lvl="0" indent="0" algn="l" rtl="0">
                        <a:spcBef>
                          <a:spcPts val="0"/>
                        </a:spcBef>
                        <a:spcAft>
                          <a:spcPts val="0"/>
                        </a:spcAft>
                        <a:buNone/>
                      </a:pPr>
                      <a:endParaRPr sz="4100" dirty="0"/>
                    </a:p>
                  </a:txBody>
                  <a:tcPr marL="207875" marR="207875" marT="103925" marB="103925">
                    <a:solidFill>
                      <a:srgbClr val="00CCB9"/>
                    </a:solidFill>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03" name="Google Shape;303;p32"/>
          <p:cNvPicPr preferRelativeResize="0"/>
          <p:nvPr/>
        </p:nvPicPr>
        <p:blipFill rotWithShape="1">
          <a:blip r:embed="rId4">
            <a:alphaModFix/>
          </a:blip>
          <a:srcRect/>
          <a:stretch/>
        </p:blipFill>
        <p:spPr>
          <a:xfrm>
            <a:off x="5340123" y="845847"/>
            <a:ext cx="6418607" cy="3848075"/>
          </a:xfrm>
          <a:prstGeom prst="rect">
            <a:avLst/>
          </a:prstGeom>
          <a:noFill/>
          <a:ln>
            <a:noFill/>
          </a:ln>
        </p:spPr>
      </p:pic>
      <p:sp>
        <p:nvSpPr>
          <p:cNvPr id="300" name="Google Shape;300;p32"/>
          <p:cNvSpPr txBox="1"/>
          <p:nvPr/>
        </p:nvSpPr>
        <p:spPr>
          <a:xfrm>
            <a:off x="632073" y="878797"/>
            <a:ext cx="3984000" cy="1013100"/>
          </a:xfrm>
          <a:prstGeom prst="rect">
            <a:avLst/>
          </a:prstGeom>
          <a:noFill/>
          <a:ln>
            <a:noFill/>
          </a:ln>
        </p:spPr>
        <p:txBody>
          <a:bodyPr spcFirstLastPara="1" wrap="square" lIns="121900" tIns="121900" rIns="121900" bIns="121900" anchor="t" anchorCtr="0">
            <a:noAutofit/>
          </a:bodyPr>
          <a:lstStyle/>
          <a:p>
            <a:pPr lvl="0"/>
            <a:r>
              <a:rPr lang="en-US" sz="2800" b="1" dirty="0">
                <a:solidFill>
                  <a:srgbClr val="FFFFFF"/>
                </a:solidFill>
                <a:latin typeface="Avenir"/>
                <a:ea typeface="Avenir"/>
                <a:cs typeface="Avenir"/>
                <a:sym typeface="Avenir"/>
              </a:rPr>
              <a:t>Grow your business leaps and bounds with Upmetrics</a:t>
            </a:r>
            <a:endParaRPr sz="2800" b="1" dirty="0">
              <a:solidFill>
                <a:srgbClr val="FFFFFF"/>
              </a:solidFill>
              <a:latin typeface="Avenir"/>
              <a:ea typeface="Avenir"/>
              <a:cs typeface="Avenir"/>
              <a:sym typeface="Avenir"/>
            </a:endParaRPr>
          </a:p>
        </p:txBody>
      </p:sp>
      <p:cxnSp>
        <p:nvCxnSpPr>
          <p:cNvPr id="301" name="Google Shape;301;p32"/>
          <p:cNvCxnSpPr/>
          <p:nvPr/>
        </p:nvCxnSpPr>
        <p:spPr>
          <a:xfrm>
            <a:off x="776129" y="2432641"/>
            <a:ext cx="891600" cy="0"/>
          </a:xfrm>
          <a:prstGeom prst="straightConnector1">
            <a:avLst/>
          </a:prstGeom>
          <a:noFill/>
          <a:ln w="19050" cap="flat" cmpd="sng">
            <a:solidFill>
              <a:srgbClr val="FFFFFF"/>
            </a:solidFill>
            <a:prstDash val="solid"/>
            <a:round/>
            <a:headEnd type="none" w="sm" len="sm"/>
            <a:tailEnd type="none" w="sm" len="sm"/>
          </a:ln>
        </p:spPr>
      </p:cxnSp>
      <p:sp>
        <p:nvSpPr>
          <p:cNvPr id="302" name="Google Shape;302;p32"/>
          <p:cNvSpPr txBox="1"/>
          <p:nvPr/>
        </p:nvSpPr>
        <p:spPr>
          <a:xfrm>
            <a:off x="632073" y="2620623"/>
            <a:ext cx="3795600" cy="672000"/>
          </a:xfrm>
          <a:prstGeom prst="rect">
            <a:avLst/>
          </a:prstGeom>
          <a:noFill/>
          <a:ln>
            <a:noFill/>
          </a:ln>
        </p:spPr>
        <p:txBody>
          <a:bodyPr spcFirstLastPara="1" wrap="square" lIns="121900" tIns="121900" rIns="121900" bIns="121900" anchor="t" anchorCtr="0">
            <a:noAutofit/>
          </a:bodyPr>
          <a:lstStyle/>
          <a:p>
            <a:pPr lvl="0">
              <a:lnSpc>
                <a:spcPct val="115000"/>
              </a:lnSpc>
            </a:pPr>
            <a:r>
              <a:rPr lang="en-US" sz="2133" dirty="0">
                <a:solidFill>
                  <a:srgbClr val="FFFFFF"/>
                </a:solidFill>
                <a:latin typeface="Avenir"/>
                <a:ea typeface="Avenir"/>
                <a:cs typeface="Avenir"/>
                <a:sym typeface="Avenir"/>
              </a:rPr>
              <a:t>From individuals to teams, anyone can use Upmetrics's business plan software to grow and build their business.</a:t>
            </a:r>
            <a:endParaRPr sz="2133" dirty="0">
              <a:solidFill>
                <a:srgbClr val="FFFFFF"/>
              </a:solidFill>
              <a:latin typeface="Avenir"/>
              <a:ea typeface="Avenir"/>
              <a:cs typeface="Avenir"/>
              <a:sym typeface="Avenir"/>
            </a:endParaRPr>
          </a:p>
        </p:txBody>
      </p:sp>
      <p:sp>
        <p:nvSpPr>
          <p:cNvPr id="304" name="Google Shape;304;p32"/>
          <p:cNvSpPr/>
          <p:nvPr/>
        </p:nvSpPr>
        <p:spPr>
          <a:xfrm>
            <a:off x="6106862" y="3814619"/>
            <a:ext cx="774231" cy="379323"/>
          </a:xfrm>
          <a:prstGeom prst="rect">
            <a:avLst/>
          </a:prstGeom>
          <a:solidFill>
            <a:schemeClr val="lt1"/>
          </a:solidFill>
          <a:ln w="9525"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dk1"/>
              </a:solidFill>
              <a:latin typeface="Calibri"/>
              <a:ea typeface="Calibri"/>
              <a:cs typeface="Calibri"/>
              <a:sym typeface="Calibri"/>
            </a:endParaRPr>
          </a:p>
        </p:txBody>
      </p:sp>
      <p:sp>
        <p:nvSpPr>
          <p:cNvPr id="305" name="Google Shape;305;p32">
            <a:hlinkClick r:id="rId5"/>
          </p:cNvPr>
          <p:cNvSpPr/>
          <p:nvPr/>
        </p:nvSpPr>
        <p:spPr>
          <a:xfrm>
            <a:off x="6992594" y="4810681"/>
            <a:ext cx="3223500" cy="654600"/>
          </a:xfrm>
          <a:prstGeom prst="roundRect">
            <a:avLst>
              <a:gd name="adj" fmla="val 4563"/>
            </a:avLst>
          </a:prstGeom>
          <a:solidFill>
            <a:srgbClr val="F16334"/>
          </a:solidFill>
          <a:ln>
            <a:solidFill>
              <a:srgbClr val="F16334"/>
            </a:solidFill>
          </a:ln>
        </p:spPr>
        <p:txBody>
          <a:bodyPr spcFirstLastPara="1" wrap="square" lIns="121900" tIns="121900" rIns="121900" bIns="121900" anchor="ctr" anchorCtr="0">
            <a:noAutofit/>
          </a:bodyPr>
          <a:lstStyle/>
          <a:p>
            <a:endParaRPr sz="2400">
              <a:solidFill>
                <a:srgbClr val="00A6C2"/>
              </a:solidFill>
              <a:latin typeface="Calibri"/>
              <a:ea typeface="Calibri"/>
              <a:cs typeface="Calibri"/>
              <a:sym typeface="Calibri"/>
            </a:endParaRPr>
          </a:p>
        </p:txBody>
      </p:sp>
      <p:sp>
        <p:nvSpPr>
          <p:cNvPr id="306" name="Google Shape;306;p32"/>
          <p:cNvSpPr txBox="1"/>
          <p:nvPr/>
        </p:nvSpPr>
        <p:spPr>
          <a:xfrm>
            <a:off x="6992601" y="4912051"/>
            <a:ext cx="3223500" cy="727500"/>
          </a:xfrm>
          <a:prstGeom prst="rect">
            <a:avLst/>
          </a:prstGeom>
          <a:noFill/>
          <a:ln>
            <a:noFill/>
          </a:ln>
        </p:spPr>
        <p:txBody>
          <a:bodyPr spcFirstLastPara="1" wrap="square" lIns="121900" tIns="121900" rIns="121900" bIns="121900" anchor="t" anchorCtr="0">
            <a:noAutofit/>
          </a:bodyPr>
          <a:lstStyle/>
          <a:p>
            <a:pPr algn="ctr">
              <a:lnSpc>
                <a:spcPct val="90000"/>
              </a:lnSpc>
              <a:buClr>
                <a:schemeClr val="lt1"/>
              </a:buClr>
              <a:buSzPts val="1800"/>
            </a:pPr>
            <a:r>
              <a:rPr lang="en-US" sz="1800" dirty="0">
                <a:solidFill>
                  <a:schemeClr val="bg1"/>
                </a:solidFill>
                <a:latin typeface="Avenir"/>
                <a:ea typeface="Avenir"/>
                <a:cs typeface="Avenir"/>
                <a:sym typeface="Avenir"/>
                <a:hlinkClick r:id="rId6"/>
              </a:rPr>
              <a:t>Get Free </a:t>
            </a:r>
            <a:r>
              <a:rPr lang="en-US" sz="1800" dirty="0" smtClean="0">
                <a:solidFill>
                  <a:schemeClr val="bg1"/>
                </a:solidFill>
                <a:latin typeface="Avenir"/>
                <a:ea typeface="Avenir"/>
                <a:cs typeface="Avenir"/>
                <a:sym typeface="Avenir"/>
                <a:hlinkClick r:id="rId6"/>
              </a:rPr>
              <a:t>Demo</a:t>
            </a:r>
            <a:endParaRPr sz="1800" dirty="0">
              <a:solidFill>
                <a:schemeClr val="bg1"/>
              </a:solidFill>
              <a:latin typeface="Avenir"/>
              <a:ea typeface="Avenir"/>
              <a:cs typeface="Avenir"/>
              <a:sym typeface="Avenir"/>
            </a:endParaRPr>
          </a:p>
        </p:txBody>
      </p:sp>
      <p:pic>
        <p:nvPicPr>
          <p:cNvPr id="3" name="Picture 2"/>
          <p:cNvPicPr>
            <a:picLocks noChangeAspect="1"/>
          </p:cNvPicPr>
          <p:nvPr/>
        </p:nvPicPr>
        <p:blipFill rotWithShape="1">
          <a:blip r:embed="rId7" cstate="print">
            <a:extLst>
              <a:ext uri="{28A0092B-C50C-407E-A947-70E740481C1C}">
                <a14:useLocalDpi xmlns:a14="http://schemas.microsoft.com/office/drawing/2010/main" val="0"/>
              </a:ext>
            </a:extLst>
          </a:blip>
          <a:srcRect l="8963"/>
          <a:stretch/>
        </p:blipFill>
        <p:spPr>
          <a:xfrm>
            <a:off x="6033706" y="1094611"/>
            <a:ext cx="5241668" cy="3168140"/>
          </a:xfrm>
          <a:prstGeom prst="rect">
            <a:avLst/>
          </a:prstGeom>
        </p:spPr>
      </p:pic>
    </p:spTree>
    <p:extLst>
      <p:ext uri="{BB962C8B-B14F-4D97-AF65-F5344CB8AC3E}">
        <p14:creationId xmlns:p14="http://schemas.microsoft.com/office/powerpoint/2010/main" val="24660797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8"/>
          <p:cNvSpPr txBox="1"/>
          <p:nvPr/>
        </p:nvSpPr>
        <p:spPr>
          <a:xfrm>
            <a:off x="1985862" y="2728711"/>
            <a:ext cx="8413200" cy="3476100"/>
          </a:xfrm>
          <a:prstGeom prst="rect">
            <a:avLst/>
          </a:prstGeom>
          <a:noFill/>
          <a:ln>
            <a:noFill/>
          </a:ln>
        </p:spPr>
        <p:txBody>
          <a:bodyPr spcFirstLastPara="1" wrap="square" lIns="121900" tIns="121900" rIns="121900" bIns="121900" anchor="t" anchorCtr="0">
            <a:noAutofit/>
          </a:bodyPr>
          <a:lstStyle/>
          <a:p>
            <a:pPr marL="0" marR="0" lvl="0" indent="0" algn="l" rtl="0">
              <a:spcBef>
                <a:spcPts val="0"/>
              </a:spcBef>
              <a:spcAft>
                <a:spcPts val="0"/>
              </a:spcAft>
              <a:buNone/>
            </a:pPr>
            <a:r>
              <a:rPr lang="en-US" sz="1400" b="0" dirty="0">
                <a:solidFill>
                  <a:srgbClr val="34485A"/>
                </a:solidFill>
                <a:latin typeface="Avenir"/>
                <a:ea typeface="Avenir"/>
                <a:cs typeface="Avenir"/>
                <a:sym typeface="Avenir"/>
              </a:rPr>
              <a:t/>
            </a:r>
            <a:br>
              <a:rPr lang="en-US" sz="1400" b="0" dirty="0">
                <a:solidFill>
                  <a:srgbClr val="34485A"/>
                </a:solidFill>
                <a:latin typeface="Avenir"/>
                <a:ea typeface="Avenir"/>
                <a:cs typeface="Avenir"/>
                <a:sym typeface="Avenir"/>
              </a:rPr>
            </a:br>
            <a:r>
              <a:rPr lang="en-US" b="1" dirty="0" smtClean="0">
                <a:solidFill>
                  <a:srgbClr val="34485A"/>
                </a:solidFill>
                <a:latin typeface="Avenir"/>
                <a:ea typeface="Avenir"/>
                <a:cs typeface="Avenir"/>
                <a:sym typeface="Avenir"/>
              </a:rPr>
              <a:t>Easy Edit</a:t>
            </a:r>
            <a:r>
              <a:rPr lang="en-US" sz="1400" b="1" dirty="0" smtClean="0">
                <a:solidFill>
                  <a:srgbClr val="34485A"/>
                </a:solidFill>
                <a:latin typeface="Avenir"/>
                <a:ea typeface="Avenir"/>
                <a:cs typeface="Avenir"/>
                <a:sym typeface="Avenir"/>
              </a:rPr>
              <a:t>: </a:t>
            </a:r>
            <a:r>
              <a:rPr lang="en-US" sz="1400" dirty="0">
                <a:solidFill>
                  <a:srgbClr val="34485A"/>
                </a:solidFill>
                <a:latin typeface="Avenir"/>
                <a:ea typeface="Avenir"/>
                <a:cs typeface="Avenir"/>
                <a:sym typeface="Avenir"/>
              </a:rPr>
              <a:t>These are intended for you to erase and fill in with information for your specific </a:t>
            </a:r>
            <a:r>
              <a:rPr lang="en-US" dirty="0">
                <a:solidFill>
                  <a:srgbClr val="34485A"/>
                </a:solidFill>
                <a:latin typeface="Avenir"/>
                <a:ea typeface="Avenir"/>
                <a:cs typeface="Avenir"/>
                <a:sym typeface="Avenir"/>
              </a:rPr>
              <a:t>company.</a:t>
            </a:r>
            <a:endParaRPr dirty="0"/>
          </a:p>
          <a:p>
            <a:pPr marL="0" marR="0" lvl="0" indent="0" algn="l" rtl="0">
              <a:spcBef>
                <a:spcPts val="0"/>
              </a:spcBef>
              <a:spcAft>
                <a:spcPts val="0"/>
              </a:spcAft>
              <a:buNone/>
            </a:pPr>
            <a:r>
              <a:rPr lang="en-US" sz="1400" b="1" dirty="0">
                <a:solidFill>
                  <a:srgbClr val="34485A"/>
                </a:solidFill>
                <a:latin typeface="Avenir"/>
                <a:ea typeface="Avenir"/>
                <a:cs typeface="Avenir"/>
                <a:sym typeface="Avenir"/>
              </a:rPr>
              <a:t/>
            </a:r>
            <a:br>
              <a:rPr lang="en-US" sz="1400" b="1" dirty="0">
                <a:solidFill>
                  <a:srgbClr val="34485A"/>
                </a:solidFill>
                <a:latin typeface="Avenir"/>
                <a:ea typeface="Avenir"/>
                <a:cs typeface="Avenir"/>
                <a:sym typeface="Avenir"/>
              </a:rPr>
            </a:br>
            <a:r>
              <a:rPr lang="en-US" sz="1400" b="1" dirty="0">
                <a:solidFill>
                  <a:srgbClr val="34485A"/>
                </a:solidFill>
                <a:latin typeface="Avenir"/>
                <a:ea typeface="Avenir"/>
                <a:cs typeface="Avenir"/>
                <a:sym typeface="Avenir"/>
              </a:rPr>
              <a:t>Normal Placeholder Text: </a:t>
            </a:r>
            <a:r>
              <a:rPr lang="en-US" sz="1400" dirty="0">
                <a:solidFill>
                  <a:srgbClr val="34485A"/>
                </a:solidFill>
                <a:latin typeface="Avenir"/>
                <a:ea typeface="Avenir"/>
                <a:cs typeface="Avenir"/>
                <a:sym typeface="Avenir"/>
              </a:rPr>
              <a:t>This should be altered, deleted, or added to as you see fit. </a:t>
            </a:r>
            <a:endParaRPr sz="1400" dirty="0">
              <a:solidFill>
                <a:srgbClr val="34485A"/>
              </a:solidFill>
              <a:latin typeface="Avenir"/>
              <a:ea typeface="Avenir"/>
              <a:cs typeface="Avenir"/>
              <a:sym typeface="Avenir"/>
            </a:endParaRPr>
          </a:p>
          <a:p>
            <a:pPr marL="0" marR="0" lvl="0" indent="0" algn="l" rtl="0">
              <a:spcBef>
                <a:spcPts val="0"/>
              </a:spcBef>
              <a:spcAft>
                <a:spcPts val="0"/>
              </a:spcAft>
              <a:buNone/>
            </a:pPr>
            <a:endParaRPr sz="1400" dirty="0">
              <a:solidFill>
                <a:srgbClr val="34485A"/>
              </a:solidFill>
              <a:latin typeface="Avenir"/>
              <a:ea typeface="Avenir"/>
              <a:cs typeface="Avenir"/>
              <a:sym typeface="Avenir"/>
            </a:endParaRPr>
          </a:p>
          <a:p>
            <a:pPr marL="0" marR="0" lvl="0" indent="0" algn="l" rtl="0">
              <a:spcBef>
                <a:spcPts val="0"/>
              </a:spcBef>
              <a:spcAft>
                <a:spcPts val="0"/>
              </a:spcAft>
              <a:buNone/>
            </a:pPr>
            <a:r>
              <a:rPr lang="en-US" sz="1400" b="1" dirty="0">
                <a:solidFill>
                  <a:srgbClr val="34485A"/>
                </a:solidFill>
                <a:latin typeface="Avenir"/>
                <a:ea typeface="Avenir"/>
                <a:cs typeface="Avenir"/>
                <a:sym typeface="Avenir"/>
              </a:rPr>
              <a:t>Images: </a:t>
            </a:r>
            <a:r>
              <a:rPr lang="en-US" sz="1400" dirty="0">
                <a:solidFill>
                  <a:srgbClr val="34485A"/>
                </a:solidFill>
                <a:latin typeface="Avenir"/>
                <a:ea typeface="Avenir"/>
                <a:cs typeface="Avenir"/>
                <a:sym typeface="Avenir"/>
              </a:rPr>
              <a:t>Right click any image and select “Change Picture…” to adjust any visual content used throughout the template.</a:t>
            </a:r>
            <a:endParaRPr sz="1400" dirty="0">
              <a:solidFill>
                <a:srgbClr val="34485A"/>
              </a:solidFill>
              <a:latin typeface="Avenir"/>
              <a:ea typeface="Avenir"/>
              <a:cs typeface="Avenir"/>
              <a:sym typeface="Avenir"/>
            </a:endParaRPr>
          </a:p>
          <a:p>
            <a:pPr marL="0" marR="0" lvl="0" indent="0" algn="l" rtl="0">
              <a:spcBef>
                <a:spcPts val="0"/>
              </a:spcBef>
              <a:spcAft>
                <a:spcPts val="0"/>
              </a:spcAft>
              <a:buNone/>
            </a:pPr>
            <a:r>
              <a:rPr lang="en-US" sz="1400" b="0" dirty="0">
                <a:solidFill>
                  <a:srgbClr val="34485A"/>
                </a:solidFill>
                <a:latin typeface="Avenir"/>
                <a:ea typeface="Avenir"/>
                <a:cs typeface="Avenir"/>
                <a:sym typeface="Avenir"/>
              </a:rPr>
              <a:t/>
            </a:r>
            <a:br>
              <a:rPr lang="en-US" sz="1400" b="0" dirty="0">
                <a:solidFill>
                  <a:srgbClr val="34485A"/>
                </a:solidFill>
                <a:latin typeface="Avenir"/>
                <a:ea typeface="Avenir"/>
                <a:cs typeface="Avenir"/>
                <a:sym typeface="Avenir"/>
              </a:rPr>
            </a:br>
            <a:r>
              <a:rPr lang="en-US" sz="1400" b="1" dirty="0">
                <a:solidFill>
                  <a:srgbClr val="34485A"/>
                </a:solidFill>
                <a:latin typeface="Avenir"/>
                <a:ea typeface="Avenir"/>
                <a:cs typeface="Avenir"/>
                <a:sym typeface="Avenir"/>
              </a:rPr>
              <a:t>Once you’re ready to begin, delete the first three slides and start filling out your info. </a:t>
            </a:r>
            <a:r>
              <a:rPr lang="en-US" sz="1400" dirty="0">
                <a:solidFill>
                  <a:srgbClr val="34485A"/>
                </a:solidFill>
                <a:latin typeface="Avenir"/>
                <a:ea typeface="Avenir"/>
                <a:cs typeface="Avenir"/>
                <a:sym typeface="Avenir"/>
              </a:rPr>
              <a:t>Remember, you can add/edit/delete any wording or sections you see fit for your projects.</a:t>
            </a:r>
            <a:endParaRPr sz="1400" b="0" dirty="0">
              <a:solidFill>
                <a:srgbClr val="34485A"/>
              </a:solidFill>
              <a:latin typeface="Avenir"/>
              <a:ea typeface="Avenir"/>
              <a:cs typeface="Avenir"/>
              <a:sym typeface="Avenir"/>
            </a:endParaRPr>
          </a:p>
          <a:p>
            <a:pPr marL="0" marR="0" lvl="0" indent="0" algn="l" rtl="0">
              <a:spcBef>
                <a:spcPts val="0"/>
              </a:spcBef>
              <a:spcAft>
                <a:spcPts val="0"/>
              </a:spcAft>
              <a:buNone/>
            </a:pPr>
            <a:r>
              <a:rPr lang="en-US" sz="2400" dirty="0">
                <a:solidFill>
                  <a:schemeClr val="dk1"/>
                </a:solidFill>
                <a:latin typeface="Calibri"/>
                <a:ea typeface="Calibri"/>
                <a:cs typeface="Calibri"/>
                <a:sym typeface="Calibri"/>
              </a:rPr>
              <a:t/>
            </a:r>
            <a:br>
              <a:rPr lang="en-US" sz="2400" dirty="0">
                <a:solidFill>
                  <a:schemeClr val="dk1"/>
                </a:solidFill>
                <a:latin typeface="Calibri"/>
                <a:ea typeface="Calibri"/>
                <a:cs typeface="Calibri"/>
                <a:sym typeface="Calibri"/>
              </a:rPr>
            </a:br>
            <a:endParaRPr sz="2400" dirty="0">
              <a:solidFill>
                <a:srgbClr val="33475B"/>
              </a:solidFill>
              <a:latin typeface="Avenir"/>
              <a:ea typeface="Avenir"/>
              <a:cs typeface="Avenir"/>
              <a:sym typeface="Avenir"/>
            </a:endParaRPr>
          </a:p>
        </p:txBody>
      </p:sp>
      <p:sp>
        <p:nvSpPr>
          <p:cNvPr id="117" name="Google Shape;117;p18"/>
          <p:cNvSpPr/>
          <p:nvPr/>
        </p:nvSpPr>
        <p:spPr>
          <a:xfrm>
            <a:off x="3434115" y="1887818"/>
            <a:ext cx="5323800" cy="625200"/>
          </a:xfrm>
          <a:prstGeom prst="roundRect">
            <a:avLst>
              <a:gd name="adj" fmla="val 4563"/>
            </a:avLst>
          </a:prstGeom>
          <a:solidFill>
            <a:srgbClr val="00685E"/>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8" name="Google Shape;118;p18"/>
          <p:cNvSpPr txBox="1">
            <a:spLocks noGrp="1"/>
          </p:cNvSpPr>
          <p:nvPr>
            <p:ph type="title" idx="4294967295"/>
          </p:nvPr>
        </p:nvSpPr>
        <p:spPr>
          <a:xfrm>
            <a:off x="3434115" y="1887538"/>
            <a:ext cx="5323800" cy="717550"/>
          </a:xfrm>
          <a:prstGeom prst="rect">
            <a:avLst/>
          </a:prstGeom>
          <a:noFill/>
          <a:ln>
            <a:noFill/>
          </a:ln>
        </p:spPr>
        <p:txBody>
          <a:bodyPr spcFirstLastPara="1" wrap="square" lIns="121900" tIns="121900" rIns="121900" bIns="121900" anchor="t" anchorCtr="0">
            <a:normAutofit/>
          </a:bodyPr>
          <a:lstStyle/>
          <a:p>
            <a:pPr marL="0" lvl="0" indent="0" algn="ctr" rtl="0">
              <a:lnSpc>
                <a:spcPct val="90000"/>
              </a:lnSpc>
              <a:spcBef>
                <a:spcPts val="0"/>
              </a:spcBef>
              <a:spcAft>
                <a:spcPts val="0"/>
              </a:spcAft>
              <a:buClr>
                <a:schemeClr val="lt1"/>
              </a:buClr>
              <a:buSzPts val="2800"/>
              <a:buFont typeface="Avenir"/>
              <a:buNone/>
            </a:pPr>
            <a:r>
              <a:rPr lang="en-US" sz="2800" dirty="0">
                <a:solidFill>
                  <a:schemeClr val="lt1"/>
                </a:solidFill>
                <a:latin typeface="Avenir"/>
                <a:ea typeface="Avenir"/>
                <a:cs typeface="Avenir"/>
                <a:sym typeface="Avenir"/>
              </a:rPr>
              <a:t>How to Use This Template:</a:t>
            </a:r>
            <a:endParaRPr sz="2800" dirty="0">
              <a:solidFill>
                <a:schemeClr val="lt1"/>
              </a:solidFill>
              <a:latin typeface="Avenir"/>
              <a:ea typeface="Avenir"/>
              <a:cs typeface="Avenir"/>
              <a:sym typeface="Avenir"/>
            </a:endParaRPr>
          </a:p>
        </p:txBody>
      </p:sp>
      <p:sp>
        <p:nvSpPr>
          <p:cNvPr id="119" name="Google Shape;119;p18"/>
          <p:cNvSpPr txBox="1"/>
          <p:nvPr/>
        </p:nvSpPr>
        <p:spPr>
          <a:xfrm>
            <a:off x="963494" y="1017202"/>
            <a:ext cx="10457700" cy="954900"/>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rgbClr val="34485A"/>
              </a:buClr>
              <a:buSzPts val="4400"/>
              <a:buFont typeface="Avenir"/>
              <a:buNone/>
            </a:pPr>
            <a:r>
              <a:rPr lang="en-US" sz="4000" b="1" dirty="0">
                <a:solidFill>
                  <a:srgbClr val="34485A"/>
                </a:solidFill>
                <a:latin typeface="Avenir"/>
                <a:ea typeface="Avenir"/>
                <a:cs typeface="Avenir"/>
                <a:sym typeface="Avenir"/>
              </a:rPr>
              <a:t>Thanks for downloading this resource.</a:t>
            </a:r>
            <a:endParaRPr sz="4000" b="1" dirty="0">
              <a:solidFill>
                <a:srgbClr val="34485A"/>
              </a:solidFill>
              <a:latin typeface="Avenir"/>
              <a:ea typeface="Avenir"/>
              <a:cs typeface="Avenir"/>
              <a:sym typeface="Avenir"/>
            </a:endParaRPr>
          </a:p>
        </p:txBody>
      </p:sp>
      <p:pic>
        <p:nvPicPr>
          <p:cNvPr id="120" name="Google Shape;120;p18" descr="https://lh5.googleusercontent.com/apEXRQSz2bntSyAKx_agcu8atjECSASwv_Q3UwaqHN786iFNxVF4a2FKeiNWnkcsAHIwWNB10eXnGMm4rcDea1tq_a4693bAdOUhmQUn_owUYcPX8mwvpv2Mf4KJcGch-7v6GZe2"/>
          <p:cNvPicPr preferRelativeResize="0"/>
          <p:nvPr/>
        </p:nvPicPr>
        <p:blipFill rotWithShape="1">
          <a:blip r:embed="rId3">
            <a:alphaModFix/>
          </a:blip>
          <a:srcRect/>
          <a:stretch/>
        </p:blipFill>
        <p:spPr>
          <a:xfrm>
            <a:off x="5554215" y="-21676"/>
            <a:ext cx="1276350" cy="1276350"/>
          </a:xfrm>
          <a:prstGeom prst="rect">
            <a:avLst/>
          </a:prstGeom>
          <a:noFill/>
          <a:ln>
            <a:noFill/>
          </a:ln>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01438" y="6116716"/>
            <a:ext cx="423619" cy="35499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57974"/>
        </a:solidFill>
        <a:effectLst/>
      </p:bgPr>
    </p:bg>
    <p:spTree>
      <p:nvGrpSpPr>
        <p:cNvPr id="1" name="Shape 124"/>
        <p:cNvGrpSpPr/>
        <p:nvPr/>
      </p:nvGrpSpPr>
      <p:grpSpPr>
        <a:xfrm>
          <a:off x="0" y="0"/>
          <a:ext cx="0" cy="0"/>
          <a:chOff x="0" y="0"/>
          <a:chExt cx="0" cy="0"/>
        </a:xfrm>
      </p:grpSpPr>
      <p:sp>
        <p:nvSpPr>
          <p:cNvPr id="2" name="Rectangle 1"/>
          <p:cNvSpPr/>
          <p:nvPr/>
        </p:nvSpPr>
        <p:spPr>
          <a:xfrm>
            <a:off x="0" y="0"/>
            <a:ext cx="12191924" cy="6854450"/>
          </a:xfrm>
          <a:prstGeom prst="rect">
            <a:avLst/>
          </a:prstGeom>
          <a:solidFill>
            <a:srgbClr val="00897C"/>
          </a:solidFill>
          <a:ln>
            <a:solidFill>
              <a:srgbClr val="0089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6" name="Google Shape;126;p19"/>
          <p:cNvSpPr txBox="1"/>
          <p:nvPr/>
        </p:nvSpPr>
        <p:spPr>
          <a:xfrm>
            <a:off x="557213" y="957263"/>
            <a:ext cx="4672012" cy="18002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7" name="Google Shape;127;p19"/>
          <p:cNvSpPr/>
          <p:nvPr/>
        </p:nvSpPr>
        <p:spPr>
          <a:xfrm>
            <a:off x="346375" y="311300"/>
            <a:ext cx="11471700" cy="6228300"/>
          </a:xfrm>
          <a:prstGeom prst="rect">
            <a:avLst/>
          </a:prstGeom>
          <a:noFill/>
          <a:ln w="76200" cap="flat" cmpd="sng">
            <a:solidFill>
              <a:srgbClr val="00685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8" name="Google Shape;128;p19"/>
          <p:cNvSpPr txBox="1"/>
          <p:nvPr/>
        </p:nvSpPr>
        <p:spPr>
          <a:xfrm>
            <a:off x="346424" y="4031950"/>
            <a:ext cx="6089100" cy="1644000"/>
          </a:xfrm>
          <a:prstGeom prst="rect">
            <a:avLst/>
          </a:prstGeom>
          <a:noFill/>
          <a:ln>
            <a:noFill/>
          </a:ln>
        </p:spPr>
        <p:txBody>
          <a:bodyPr spcFirstLastPara="1" wrap="square" lIns="91425" tIns="45700" rIns="91425" bIns="45700" anchor="t" anchorCtr="0">
            <a:spAutoFit/>
          </a:bodyPr>
          <a:lstStyle/>
          <a:p>
            <a:pPr marL="0" marR="0" lvl="0" indent="0" algn="ctr" rtl="0">
              <a:lnSpc>
                <a:spcPct val="115000"/>
              </a:lnSpc>
              <a:spcBef>
                <a:spcPts val="0"/>
              </a:spcBef>
              <a:spcAft>
                <a:spcPts val="0"/>
              </a:spcAft>
              <a:buNone/>
            </a:pPr>
            <a:r>
              <a:rPr lang="en-US" sz="1800">
                <a:solidFill>
                  <a:srgbClr val="FFFFFF"/>
                </a:solidFill>
                <a:latin typeface="Century Gothic"/>
                <a:ea typeface="Century Gothic"/>
                <a:cs typeface="Century Gothic"/>
                <a:sym typeface="Century Gothic"/>
              </a:rPr>
              <a:t>Location</a:t>
            </a:r>
            <a:endParaRPr>
              <a:solidFill>
                <a:srgbClr val="FFFFFF"/>
              </a:solidFill>
              <a:latin typeface="Century Gothic"/>
              <a:ea typeface="Century Gothic"/>
              <a:cs typeface="Century Gothic"/>
              <a:sym typeface="Century Gothic"/>
            </a:endParaRPr>
          </a:p>
          <a:p>
            <a:pPr marL="0" marR="0" lvl="0" indent="0" algn="ctr" rtl="0">
              <a:lnSpc>
                <a:spcPct val="115000"/>
              </a:lnSpc>
              <a:spcBef>
                <a:spcPts val="0"/>
              </a:spcBef>
              <a:spcAft>
                <a:spcPts val="0"/>
              </a:spcAft>
              <a:buNone/>
            </a:pPr>
            <a:r>
              <a:rPr lang="en-US" sz="1800">
                <a:solidFill>
                  <a:srgbClr val="FFFFFF"/>
                </a:solidFill>
                <a:latin typeface="Century Gothic"/>
                <a:ea typeface="Century Gothic"/>
                <a:cs typeface="Century Gothic"/>
                <a:sym typeface="Century Gothic"/>
              </a:rPr>
              <a:t>Website URL</a:t>
            </a:r>
            <a:endParaRPr>
              <a:solidFill>
                <a:srgbClr val="FFFFFF"/>
              </a:solidFill>
              <a:latin typeface="Century Gothic"/>
              <a:ea typeface="Century Gothic"/>
              <a:cs typeface="Century Gothic"/>
              <a:sym typeface="Century Gothic"/>
            </a:endParaRPr>
          </a:p>
          <a:p>
            <a:pPr marL="0" marR="0" lvl="0" indent="0" algn="ctr" rtl="0">
              <a:lnSpc>
                <a:spcPct val="115000"/>
              </a:lnSpc>
              <a:spcBef>
                <a:spcPts val="0"/>
              </a:spcBef>
              <a:spcAft>
                <a:spcPts val="0"/>
              </a:spcAft>
              <a:buNone/>
            </a:pPr>
            <a:r>
              <a:rPr lang="en-US" sz="1800">
                <a:solidFill>
                  <a:srgbClr val="FFFFFF"/>
                </a:solidFill>
                <a:latin typeface="Century Gothic"/>
                <a:ea typeface="Century Gothic"/>
                <a:cs typeface="Century Gothic"/>
                <a:sym typeface="Century Gothic"/>
              </a:rPr>
              <a:t>Contact Info</a:t>
            </a:r>
            <a:endParaRPr>
              <a:solidFill>
                <a:srgbClr val="FFFFFF"/>
              </a:solidFill>
              <a:latin typeface="Century Gothic"/>
              <a:ea typeface="Century Gothic"/>
              <a:cs typeface="Century Gothic"/>
              <a:sym typeface="Century Gothic"/>
            </a:endParaRPr>
          </a:p>
          <a:p>
            <a:pPr marL="0" marR="0" lvl="0" indent="0" algn="ctr" rtl="0">
              <a:lnSpc>
                <a:spcPct val="115000"/>
              </a:lnSpc>
              <a:spcBef>
                <a:spcPts val="0"/>
              </a:spcBef>
              <a:spcAft>
                <a:spcPts val="0"/>
              </a:spcAft>
              <a:buNone/>
            </a:pPr>
            <a:r>
              <a:rPr lang="en-US" sz="1800">
                <a:solidFill>
                  <a:srgbClr val="FFFFFF"/>
                </a:solidFill>
                <a:latin typeface="Century Gothic"/>
                <a:ea typeface="Century Gothic"/>
                <a:cs typeface="Century Gothic"/>
                <a:sym typeface="Century Gothic"/>
              </a:rPr>
              <a:t>Established Date</a:t>
            </a:r>
            <a:endParaRPr>
              <a:solidFill>
                <a:srgbClr val="FFFFFF"/>
              </a:solidFill>
              <a:latin typeface="Century Gothic"/>
              <a:ea typeface="Century Gothic"/>
              <a:cs typeface="Century Gothic"/>
              <a:sym typeface="Century Gothic"/>
            </a:endParaRPr>
          </a:p>
          <a:p>
            <a:pPr marL="0" marR="0" lvl="0" indent="0" algn="ctr" rtl="0">
              <a:lnSpc>
                <a:spcPct val="115000"/>
              </a:lnSpc>
              <a:spcBef>
                <a:spcPts val="0"/>
              </a:spcBef>
              <a:spcAft>
                <a:spcPts val="0"/>
              </a:spcAft>
              <a:buNone/>
            </a:pPr>
            <a:endParaRPr sz="1800">
              <a:solidFill>
                <a:srgbClr val="FFFFFF"/>
              </a:solidFill>
              <a:latin typeface="Century Gothic"/>
              <a:ea typeface="Century Gothic"/>
              <a:cs typeface="Century Gothic"/>
              <a:sym typeface="Century Gothic"/>
            </a:endParaRPr>
          </a:p>
        </p:txBody>
      </p:sp>
      <p:sp>
        <p:nvSpPr>
          <p:cNvPr id="129" name="Google Shape;129;p19"/>
          <p:cNvSpPr txBox="1"/>
          <p:nvPr/>
        </p:nvSpPr>
        <p:spPr>
          <a:xfrm>
            <a:off x="346375" y="1660075"/>
            <a:ext cx="6089100" cy="2198100"/>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None/>
            </a:pPr>
            <a:r>
              <a:rPr lang="en-US" sz="5000" b="1">
                <a:solidFill>
                  <a:srgbClr val="FFFFFF"/>
                </a:solidFill>
                <a:latin typeface="Century Gothic"/>
                <a:ea typeface="Century Gothic"/>
                <a:cs typeface="Century Gothic"/>
                <a:sym typeface="Century Gothic"/>
              </a:rPr>
              <a:t>Your Company </a:t>
            </a:r>
            <a:endParaRPr sz="5000" b="1">
              <a:solidFill>
                <a:srgbClr val="FFFFFF"/>
              </a:solidFill>
              <a:latin typeface="Century Gothic"/>
              <a:ea typeface="Century Gothic"/>
              <a:cs typeface="Century Gothic"/>
              <a:sym typeface="Century Gothic"/>
            </a:endParaRPr>
          </a:p>
          <a:p>
            <a:pPr marL="0" marR="0" lvl="0" indent="0" algn="ctr" rtl="0">
              <a:lnSpc>
                <a:spcPct val="90000"/>
              </a:lnSpc>
              <a:spcBef>
                <a:spcPts val="0"/>
              </a:spcBef>
              <a:spcAft>
                <a:spcPts val="0"/>
              </a:spcAft>
              <a:buNone/>
            </a:pPr>
            <a:r>
              <a:rPr lang="en-US" sz="5000" b="1">
                <a:solidFill>
                  <a:srgbClr val="FFFFFF"/>
                </a:solidFill>
                <a:latin typeface="Century Gothic"/>
                <a:ea typeface="Century Gothic"/>
                <a:cs typeface="Century Gothic"/>
                <a:sym typeface="Century Gothic"/>
              </a:rPr>
              <a:t>Name Here</a:t>
            </a:r>
            <a:endParaRPr sz="5000">
              <a:solidFill>
                <a:srgbClr val="FFFFFF"/>
              </a:solidFill>
              <a:latin typeface="Avenir"/>
              <a:ea typeface="Avenir"/>
              <a:cs typeface="Avenir"/>
              <a:sym typeface="Avenir"/>
            </a:endParaRPr>
          </a:p>
          <a:p>
            <a:pPr marL="0" marR="0" lvl="0" indent="0" algn="ctr" rtl="0">
              <a:lnSpc>
                <a:spcPct val="90000"/>
              </a:lnSpc>
              <a:spcBef>
                <a:spcPts val="0"/>
              </a:spcBef>
              <a:spcAft>
                <a:spcPts val="0"/>
              </a:spcAft>
              <a:buNone/>
            </a:pPr>
            <a:endParaRPr sz="5200">
              <a:solidFill>
                <a:srgbClr val="FFFFFF"/>
              </a:solidFill>
              <a:latin typeface="Avenir"/>
              <a:ea typeface="Avenir"/>
              <a:cs typeface="Avenir"/>
              <a:sym typeface="Avenir"/>
            </a:endParaRPr>
          </a:p>
        </p:txBody>
      </p:sp>
      <p:pic>
        <p:nvPicPr>
          <p:cNvPr id="125" name="Google Shape;125;p19"/>
          <p:cNvPicPr preferRelativeResize="0"/>
          <p:nvPr/>
        </p:nvPicPr>
        <p:blipFill>
          <a:blip r:embed="rId3" cstate="print">
            <a:extLst>
              <a:ext uri="{28A0092B-C50C-407E-A947-70E740481C1C}">
                <a14:useLocalDpi xmlns:a14="http://schemas.microsoft.com/office/drawing/2010/main" val="0"/>
              </a:ext>
            </a:extLst>
          </a:blip>
          <a:stretch>
            <a:fillRect/>
          </a:stretch>
        </p:blipFill>
        <p:spPr>
          <a:xfrm>
            <a:off x="7620000" y="-3550"/>
            <a:ext cx="4572000" cy="6861550"/>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EEEE"/>
        </a:solidFill>
        <a:effectLst/>
      </p:bgPr>
    </p:bg>
    <p:spTree>
      <p:nvGrpSpPr>
        <p:cNvPr id="1" name="Shape 133"/>
        <p:cNvGrpSpPr/>
        <p:nvPr/>
      </p:nvGrpSpPr>
      <p:grpSpPr>
        <a:xfrm>
          <a:off x="0" y="0"/>
          <a:ext cx="0" cy="0"/>
          <a:chOff x="0" y="0"/>
          <a:chExt cx="0" cy="0"/>
        </a:xfrm>
      </p:grpSpPr>
      <p:sp>
        <p:nvSpPr>
          <p:cNvPr id="134" name="Google Shape;134;p20"/>
          <p:cNvSpPr txBox="1"/>
          <p:nvPr/>
        </p:nvSpPr>
        <p:spPr>
          <a:xfrm>
            <a:off x="5334001" y="1030810"/>
            <a:ext cx="6317700" cy="4540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i="1">
                <a:solidFill>
                  <a:srgbClr val="043035"/>
                </a:solidFill>
                <a:latin typeface="Century Gothic"/>
                <a:ea typeface="Century Gothic"/>
                <a:cs typeface="Century Gothic"/>
                <a:sym typeface="Century Gothic"/>
              </a:rPr>
              <a:t>Lorem ipsum dolor sit amet, consectetur adipiscing elit. </a:t>
            </a:r>
            <a:endParaRPr>
              <a:solidFill>
                <a:srgbClr val="043035"/>
              </a:solidFill>
              <a:latin typeface="Century Gothic"/>
              <a:ea typeface="Century Gothic"/>
              <a:cs typeface="Century Gothic"/>
              <a:sym typeface="Century Gothic"/>
            </a:endParaRPr>
          </a:p>
          <a:p>
            <a:pPr marL="0" marR="0" lvl="0" indent="0" algn="l" rtl="0">
              <a:spcBef>
                <a:spcPts val="0"/>
              </a:spcBef>
              <a:spcAft>
                <a:spcPts val="0"/>
              </a:spcAft>
              <a:buNone/>
            </a:pPr>
            <a:endParaRPr sz="1700">
              <a:solidFill>
                <a:srgbClr val="043035"/>
              </a:solidFill>
              <a:latin typeface="Century Gothic"/>
              <a:ea typeface="Century Gothic"/>
              <a:cs typeface="Century Gothic"/>
              <a:sym typeface="Century Gothic"/>
            </a:endParaRPr>
          </a:p>
          <a:p>
            <a:pPr marL="0" marR="0" lvl="0" indent="0" algn="l" rtl="0">
              <a:spcBef>
                <a:spcPts val="0"/>
              </a:spcBef>
              <a:spcAft>
                <a:spcPts val="0"/>
              </a:spcAft>
              <a:buNone/>
            </a:pPr>
            <a:r>
              <a:rPr lang="en-US" sz="1600">
                <a:solidFill>
                  <a:srgbClr val="043035"/>
                </a:solidFill>
                <a:latin typeface="Century Gothic"/>
                <a:ea typeface="Century Gothic"/>
                <a:cs typeface="Century Gothic"/>
                <a:sym typeface="Century Gothic"/>
              </a:rPr>
              <a:t>Pellentesque consectetur leo sem, tempor finibus ipsum vehicula eget. Nullam vel dui finibus, bibendum massa ac, accumsan sapien. Duis euismod nisi quam, vel faucibus orci cursus sed. Ut lectus odio, gravida a venenatis a, tincidunt vel est. Aenean posuere fermentum rutrum. </a:t>
            </a:r>
            <a:endParaRPr sz="1200">
              <a:solidFill>
                <a:srgbClr val="043035"/>
              </a:solidFill>
              <a:latin typeface="Century Gothic"/>
              <a:ea typeface="Century Gothic"/>
              <a:cs typeface="Century Gothic"/>
              <a:sym typeface="Century Gothic"/>
            </a:endParaRPr>
          </a:p>
          <a:p>
            <a:pPr marL="0" marR="0" lvl="0" indent="0" algn="l" rtl="0">
              <a:spcBef>
                <a:spcPts val="0"/>
              </a:spcBef>
              <a:spcAft>
                <a:spcPts val="0"/>
              </a:spcAft>
              <a:buNone/>
            </a:pPr>
            <a:endParaRPr sz="1600">
              <a:solidFill>
                <a:srgbClr val="043035"/>
              </a:solidFill>
              <a:latin typeface="Century Gothic"/>
              <a:ea typeface="Century Gothic"/>
              <a:cs typeface="Century Gothic"/>
              <a:sym typeface="Century Gothic"/>
            </a:endParaRPr>
          </a:p>
          <a:p>
            <a:pPr marL="0" marR="0" lvl="0" indent="0" algn="l" rtl="0">
              <a:spcBef>
                <a:spcPts val="0"/>
              </a:spcBef>
              <a:spcAft>
                <a:spcPts val="0"/>
              </a:spcAft>
              <a:buNone/>
            </a:pPr>
            <a:r>
              <a:rPr lang="en-US" sz="1600">
                <a:solidFill>
                  <a:srgbClr val="043035"/>
                </a:solidFill>
                <a:latin typeface="Century Gothic"/>
                <a:ea typeface="Century Gothic"/>
                <a:cs typeface="Century Gothic"/>
                <a:sym typeface="Century Gothic"/>
              </a:rPr>
              <a:t>Sed tempor massa sed porttitor tincidunt. Mauris vel velit vitae massa facilisis laoreet ac in ligula. Quisque sit amet nibh eget nisi ultricies vestibulum. Aliquam et dictum orci, in dignissim nisi. Cras vulputate at erat consectetur tempor.</a:t>
            </a:r>
            <a:endParaRPr sz="1200">
              <a:solidFill>
                <a:srgbClr val="043035"/>
              </a:solidFill>
              <a:latin typeface="Century Gothic"/>
              <a:ea typeface="Century Gothic"/>
              <a:cs typeface="Century Gothic"/>
              <a:sym typeface="Century Gothic"/>
            </a:endParaRPr>
          </a:p>
          <a:p>
            <a:pPr marL="0" marR="0" lvl="0" indent="0" algn="l" rtl="0">
              <a:spcBef>
                <a:spcPts val="0"/>
              </a:spcBef>
              <a:spcAft>
                <a:spcPts val="0"/>
              </a:spcAft>
              <a:buNone/>
            </a:pPr>
            <a:endParaRPr sz="1600">
              <a:solidFill>
                <a:srgbClr val="043035"/>
              </a:solidFill>
              <a:latin typeface="Century Gothic"/>
              <a:ea typeface="Century Gothic"/>
              <a:cs typeface="Century Gothic"/>
              <a:sym typeface="Century Gothic"/>
            </a:endParaRPr>
          </a:p>
          <a:p>
            <a:pPr marL="0" marR="0" lvl="0" indent="0" algn="l" rtl="0">
              <a:spcBef>
                <a:spcPts val="0"/>
              </a:spcBef>
              <a:spcAft>
                <a:spcPts val="0"/>
              </a:spcAft>
              <a:buNone/>
            </a:pPr>
            <a:r>
              <a:rPr lang="en-US" sz="1600">
                <a:solidFill>
                  <a:srgbClr val="043035"/>
                </a:solidFill>
                <a:latin typeface="Century Gothic"/>
                <a:ea typeface="Century Gothic"/>
                <a:cs typeface="Century Gothic"/>
                <a:sym typeface="Century Gothic"/>
              </a:rPr>
              <a:t>Nunc ac malesuada nunc, et congue orci. Suspendisse laoreet nibh sit amet metus interdum rhoncus. Cras egestas porta diam sed posuere.</a:t>
            </a:r>
            <a:endParaRPr sz="1200">
              <a:solidFill>
                <a:srgbClr val="043035"/>
              </a:solidFill>
              <a:latin typeface="Century Gothic"/>
              <a:ea typeface="Century Gothic"/>
              <a:cs typeface="Century Gothic"/>
              <a:sym typeface="Century Gothic"/>
            </a:endParaRPr>
          </a:p>
        </p:txBody>
      </p:sp>
      <p:sp>
        <p:nvSpPr>
          <p:cNvPr id="135" name="Google Shape;135;p20"/>
          <p:cNvSpPr txBox="1">
            <a:spLocks noGrp="1"/>
          </p:cNvSpPr>
          <p:nvPr>
            <p:ph type="title"/>
          </p:nvPr>
        </p:nvSpPr>
        <p:spPr>
          <a:xfrm>
            <a:off x="0" y="2349996"/>
            <a:ext cx="4835100" cy="17343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1"/>
              </a:buClr>
              <a:buSzPts val="6600"/>
              <a:buFont typeface="Avenir"/>
              <a:buNone/>
            </a:pPr>
            <a:r>
              <a:rPr lang="en-US" sz="6100" b="1" dirty="0">
                <a:solidFill>
                  <a:srgbClr val="043035"/>
                </a:solidFill>
                <a:latin typeface="Century Gothic"/>
                <a:ea typeface="Century Gothic"/>
                <a:cs typeface="Century Gothic"/>
                <a:sym typeface="Century Gothic"/>
              </a:rPr>
              <a:t>Company </a:t>
            </a:r>
            <a:br>
              <a:rPr lang="en-US" sz="6100" b="1" dirty="0">
                <a:solidFill>
                  <a:srgbClr val="043035"/>
                </a:solidFill>
                <a:latin typeface="Century Gothic"/>
                <a:ea typeface="Century Gothic"/>
                <a:cs typeface="Century Gothic"/>
                <a:sym typeface="Century Gothic"/>
              </a:rPr>
            </a:br>
            <a:r>
              <a:rPr lang="en-US" sz="6100" b="1" dirty="0">
                <a:solidFill>
                  <a:srgbClr val="043035"/>
                </a:solidFill>
                <a:latin typeface="Century Gothic"/>
                <a:ea typeface="Century Gothic"/>
                <a:cs typeface="Century Gothic"/>
                <a:sym typeface="Century Gothic"/>
              </a:rPr>
              <a:t>Summary</a:t>
            </a:r>
            <a:endParaRPr sz="3900" dirty="0">
              <a:solidFill>
                <a:srgbClr val="043035"/>
              </a:solidFill>
              <a:latin typeface="Century Gothic"/>
              <a:ea typeface="Century Gothic"/>
              <a:cs typeface="Century Gothic"/>
              <a:sym typeface="Century Gothic"/>
            </a:endParaRPr>
          </a:p>
        </p:txBody>
      </p:sp>
      <p:sp>
        <p:nvSpPr>
          <p:cNvPr id="136" name="Google Shape;136;p20"/>
          <p:cNvSpPr/>
          <p:nvPr/>
        </p:nvSpPr>
        <p:spPr>
          <a:xfrm>
            <a:off x="4792100" y="849000"/>
            <a:ext cx="57300" cy="4904400"/>
          </a:xfrm>
          <a:prstGeom prst="rect">
            <a:avLst/>
          </a:prstGeom>
          <a:solidFill>
            <a:srgbClr val="00685E"/>
          </a:solidFill>
          <a:ln w="9525" cap="flat" cmpd="sng">
            <a:solidFill>
              <a:srgbClr val="00685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FEEEE"/>
        </a:solidFill>
        <a:effectLst/>
      </p:bgPr>
    </p:bg>
    <p:spTree>
      <p:nvGrpSpPr>
        <p:cNvPr id="1" name="Shape 140"/>
        <p:cNvGrpSpPr/>
        <p:nvPr/>
      </p:nvGrpSpPr>
      <p:grpSpPr>
        <a:xfrm>
          <a:off x="0" y="0"/>
          <a:ext cx="0" cy="0"/>
          <a:chOff x="0" y="0"/>
          <a:chExt cx="0" cy="0"/>
        </a:xfrm>
      </p:grpSpPr>
      <p:sp>
        <p:nvSpPr>
          <p:cNvPr id="141" name="Google Shape;141;p21"/>
          <p:cNvSpPr txBox="1">
            <a:spLocks noGrp="1"/>
          </p:cNvSpPr>
          <p:nvPr>
            <p:ph type="title"/>
          </p:nvPr>
        </p:nvSpPr>
        <p:spPr>
          <a:xfrm>
            <a:off x="7620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Avenir"/>
              <a:buNone/>
            </a:pPr>
            <a:r>
              <a:rPr lang="en-US" sz="4000" b="1">
                <a:latin typeface="Century Gothic"/>
                <a:ea typeface="Century Gothic"/>
                <a:cs typeface="Century Gothic"/>
                <a:sym typeface="Century Gothic"/>
              </a:rPr>
              <a:t>Company History</a:t>
            </a:r>
            <a:endParaRPr b="1">
              <a:latin typeface="Century Gothic"/>
              <a:ea typeface="Century Gothic"/>
              <a:cs typeface="Century Gothic"/>
              <a:sym typeface="Century Gothic"/>
            </a:endParaRPr>
          </a:p>
        </p:txBody>
      </p:sp>
      <p:sp>
        <p:nvSpPr>
          <p:cNvPr id="142" name="Google Shape;142;p21"/>
          <p:cNvSpPr txBox="1"/>
          <p:nvPr/>
        </p:nvSpPr>
        <p:spPr>
          <a:xfrm>
            <a:off x="2513514" y="3089810"/>
            <a:ext cx="19131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rgbClr val="043035"/>
                </a:solidFill>
                <a:latin typeface="Century Gothic"/>
                <a:ea typeface="Century Gothic"/>
                <a:cs typeface="Century Gothic"/>
                <a:sym typeface="Century Gothic"/>
              </a:rPr>
              <a:t>Insert  description of milestone here</a:t>
            </a:r>
            <a:endParaRPr>
              <a:solidFill>
                <a:srgbClr val="043035"/>
              </a:solidFill>
              <a:latin typeface="Century Gothic"/>
              <a:ea typeface="Century Gothic"/>
              <a:cs typeface="Century Gothic"/>
              <a:sym typeface="Century Gothic"/>
            </a:endParaRPr>
          </a:p>
        </p:txBody>
      </p:sp>
      <p:sp>
        <p:nvSpPr>
          <p:cNvPr id="143" name="Google Shape;143;p21"/>
          <p:cNvSpPr txBox="1"/>
          <p:nvPr/>
        </p:nvSpPr>
        <p:spPr>
          <a:xfrm>
            <a:off x="5329769" y="3044214"/>
            <a:ext cx="19131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rgbClr val="043035"/>
                </a:solidFill>
                <a:latin typeface="Century Gothic"/>
                <a:ea typeface="Century Gothic"/>
                <a:cs typeface="Century Gothic"/>
                <a:sym typeface="Century Gothic"/>
              </a:rPr>
              <a:t>Insert  description of milestone here</a:t>
            </a:r>
            <a:endParaRPr>
              <a:solidFill>
                <a:srgbClr val="043035"/>
              </a:solidFill>
              <a:latin typeface="Century Gothic"/>
              <a:ea typeface="Century Gothic"/>
              <a:cs typeface="Century Gothic"/>
              <a:sym typeface="Century Gothic"/>
            </a:endParaRPr>
          </a:p>
        </p:txBody>
      </p:sp>
      <p:sp>
        <p:nvSpPr>
          <p:cNvPr id="144" name="Google Shape;144;p21"/>
          <p:cNvSpPr txBox="1"/>
          <p:nvPr/>
        </p:nvSpPr>
        <p:spPr>
          <a:xfrm>
            <a:off x="8139364" y="3044214"/>
            <a:ext cx="19131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rgbClr val="043035"/>
                </a:solidFill>
                <a:latin typeface="Century Gothic"/>
                <a:ea typeface="Century Gothic"/>
                <a:cs typeface="Century Gothic"/>
                <a:sym typeface="Century Gothic"/>
              </a:rPr>
              <a:t>Insert  description of milestone here</a:t>
            </a:r>
            <a:endParaRPr>
              <a:solidFill>
                <a:srgbClr val="043035"/>
              </a:solidFill>
              <a:latin typeface="Century Gothic"/>
              <a:ea typeface="Century Gothic"/>
              <a:cs typeface="Century Gothic"/>
              <a:sym typeface="Century Gothic"/>
            </a:endParaRPr>
          </a:p>
        </p:txBody>
      </p:sp>
      <p:cxnSp>
        <p:nvCxnSpPr>
          <p:cNvPr id="145" name="Google Shape;145;p21"/>
          <p:cNvCxnSpPr/>
          <p:nvPr/>
        </p:nvCxnSpPr>
        <p:spPr>
          <a:xfrm>
            <a:off x="1796716" y="2823411"/>
            <a:ext cx="0" cy="1058700"/>
          </a:xfrm>
          <a:prstGeom prst="straightConnector1">
            <a:avLst/>
          </a:prstGeom>
          <a:noFill/>
          <a:ln w="19050" cap="flat" cmpd="sng">
            <a:solidFill>
              <a:srgbClr val="043035"/>
            </a:solidFill>
            <a:prstDash val="solid"/>
            <a:miter lim="800000"/>
            <a:headEnd type="none" w="sm" len="sm"/>
            <a:tailEnd type="none" w="sm" len="sm"/>
          </a:ln>
        </p:spPr>
      </p:cxnSp>
      <p:cxnSp>
        <p:nvCxnSpPr>
          <p:cNvPr id="146" name="Google Shape;146;p21"/>
          <p:cNvCxnSpPr/>
          <p:nvPr/>
        </p:nvCxnSpPr>
        <p:spPr>
          <a:xfrm>
            <a:off x="4944979" y="2823411"/>
            <a:ext cx="0" cy="1058700"/>
          </a:xfrm>
          <a:prstGeom prst="straightConnector1">
            <a:avLst/>
          </a:prstGeom>
          <a:noFill/>
          <a:ln w="19050" cap="flat" cmpd="sng">
            <a:solidFill>
              <a:srgbClr val="043035"/>
            </a:solidFill>
            <a:prstDash val="solid"/>
            <a:miter lim="800000"/>
            <a:headEnd type="none" w="sm" len="sm"/>
            <a:tailEnd type="none" w="sm" len="sm"/>
          </a:ln>
        </p:spPr>
      </p:cxnSp>
      <p:cxnSp>
        <p:nvCxnSpPr>
          <p:cNvPr id="147" name="Google Shape;147;p21"/>
          <p:cNvCxnSpPr/>
          <p:nvPr/>
        </p:nvCxnSpPr>
        <p:spPr>
          <a:xfrm>
            <a:off x="7708232" y="2823411"/>
            <a:ext cx="0" cy="1058700"/>
          </a:xfrm>
          <a:prstGeom prst="straightConnector1">
            <a:avLst/>
          </a:prstGeom>
          <a:noFill/>
          <a:ln w="19050" cap="flat" cmpd="sng">
            <a:solidFill>
              <a:srgbClr val="043035"/>
            </a:solidFill>
            <a:prstDash val="solid"/>
            <a:miter lim="800000"/>
            <a:headEnd type="none" w="sm" len="sm"/>
            <a:tailEnd type="none" w="sm" len="sm"/>
          </a:ln>
        </p:spPr>
      </p:cxnSp>
      <p:cxnSp>
        <p:nvCxnSpPr>
          <p:cNvPr id="148" name="Google Shape;148;p21"/>
          <p:cNvCxnSpPr/>
          <p:nvPr/>
        </p:nvCxnSpPr>
        <p:spPr>
          <a:xfrm>
            <a:off x="10483516" y="2847475"/>
            <a:ext cx="0" cy="1058700"/>
          </a:xfrm>
          <a:prstGeom prst="straightConnector1">
            <a:avLst/>
          </a:prstGeom>
          <a:noFill/>
          <a:ln w="19050" cap="flat" cmpd="sng">
            <a:solidFill>
              <a:srgbClr val="043035"/>
            </a:solidFill>
            <a:prstDash val="solid"/>
            <a:miter lim="800000"/>
            <a:headEnd type="none" w="sm" len="sm"/>
            <a:tailEnd type="none" w="sm" len="sm"/>
          </a:ln>
        </p:spPr>
      </p:cxnSp>
      <p:sp>
        <p:nvSpPr>
          <p:cNvPr id="149" name="Google Shape;149;p21"/>
          <p:cNvSpPr txBox="1"/>
          <p:nvPr/>
        </p:nvSpPr>
        <p:spPr>
          <a:xfrm>
            <a:off x="840205" y="4151349"/>
            <a:ext cx="19131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rgbClr val="043035"/>
                </a:solidFill>
                <a:latin typeface="Century Gothic"/>
                <a:ea typeface="Century Gothic"/>
                <a:cs typeface="Century Gothic"/>
                <a:sym typeface="Century Gothic"/>
              </a:rPr>
              <a:t>Insert  description of milestone here</a:t>
            </a:r>
            <a:endParaRPr>
              <a:solidFill>
                <a:srgbClr val="043035"/>
              </a:solidFill>
              <a:latin typeface="Century Gothic"/>
              <a:ea typeface="Century Gothic"/>
              <a:cs typeface="Century Gothic"/>
              <a:sym typeface="Century Gothic"/>
            </a:endParaRPr>
          </a:p>
        </p:txBody>
      </p:sp>
      <p:cxnSp>
        <p:nvCxnSpPr>
          <p:cNvPr id="150" name="Google Shape;150;p21"/>
          <p:cNvCxnSpPr/>
          <p:nvPr/>
        </p:nvCxnSpPr>
        <p:spPr>
          <a:xfrm>
            <a:off x="3471088" y="3882189"/>
            <a:ext cx="0" cy="1058700"/>
          </a:xfrm>
          <a:prstGeom prst="straightConnector1">
            <a:avLst/>
          </a:prstGeom>
          <a:noFill/>
          <a:ln w="19050" cap="flat" cmpd="sng">
            <a:solidFill>
              <a:srgbClr val="043035"/>
            </a:solidFill>
            <a:prstDash val="solid"/>
            <a:miter lim="800000"/>
            <a:headEnd type="none" w="sm" len="sm"/>
            <a:tailEnd type="none" w="sm" len="sm"/>
          </a:ln>
        </p:spPr>
      </p:cxnSp>
      <p:sp>
        <p:nvSpPr>
          <p:cNvPr id="151" name="Google Shape;151;p21"/>
          <p:cNvSpPr txBox="1"/>
          <p:nvPr/>
        </p:nvSpPr>
        <p:spPr>
          <a:xfrm>
            <a:off x="3988468" y="4210142"/>
            <a:ext cx="19131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rgbClr val="043035"/>
                </a:solidFill>
                <a:latin typeface="Century Gothic"/>
                <a:ea typeface="Century Gothic"/>
                <a:cs typeface="Century Gothic"/>
                <a:sym typeface="Century Gothic"/>
              </a:rPr>
              <a:t>Insert  description of milestone here</a:t>
            </a:r>
            <a:endParaRPr>
              <a:solidFill>
                <a:srgbClr val="043035"/>
              </a:solidFill>
              <a:latin typeface="Century Gothic"/>
              <a:ea typeface="Century Gothic"/>
              <a:cs typeface="Century Gothic"/>
              <a:sym typeface="Century Gothic"/>
            </a:endParaRPr>
          </a:p>
        </p:txBody>
      </p:sp>
      <p:cxnSp>
        <p:nvCxnSpPr>
          <p:cNvPr id="152" name="Google Shape;152;p21"/>
          <p:cNvCxnSpPr/>
          <p:nvPr/>
        </p:nvCxnSpPr>
        <p:spPr>
          <a:xfrm>
            <a:off x="6366688" y="3882189"/>
            <a:ext cx="0" cy="1058700"/>
          </a:xfrm>
          <a:prstGeom prst="straightConnector1">
            <a:avLst/>
          </a:prstGeom>
          <a:noFill/>
          <a:ln w="19050" cap="flat" cmpd="sng">
            <a:solidFill>
              <a:srgbClr val="043035"/>
            </a:solidFill>
            <a:prstDash val="solid"/>
            <a:miter lim="800000"/>
            <a:headEnd type="none" w="sm" len="sm"/>
            <a:tailEnd type="none" w="sm" len="sm"/>
          </a:ln>
        </p:spPr>
      </p:cxnSp>
      <p:sp>
        <p:nvSpPr>
          <p:cNvPr id="153" name="Google Shape;153;p21"/>
          <p:cNvSpPr txBox="1"/>
          <p:nvPr/>
        </p:nvSpPr>
        <p:spPr>
          <a:xfrm>
            <a:off x="6751721" y="4151349"/>
            <a:ext cx="19131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rgbClr val="043035"/>
                </a:solidFill>
                <a:latin typeface="Century Gothic"/>
                <a:ea typeface="Century Gothic"/>
                <a:cs typeface="Century Gothic"/>
                <a:sym typeface="Century Gothic"/>
              </a:rPr>
              <a:t>Insert  description of milestone here</a:t>
            </a:r>
            <a:endParaRPr>
              <a:solidFill>
                <a:srgbClr val="043035"/>
              </a:solidFill>
              <a:latin typeface="Century Gothic"/>
              <a:ea typeface="Century Gothic"/>
              <a:cs typeface="Century Gothic"/>
              <a:sym typeface="Century Gothic"/>
            </a:endParaRPr>
          </a:p>
        </p:txBody>
      </p:sp>
      <p:cxnSp>
        <p:nvCxnSpPr>
          <p:cNvPr id="154" name="Google Shape;154;p21"/>
          <p:cNvCxnSpPr/>
          <p:nvPr/>
        </p:nvCxnSpPr>
        <p:spPr>
          <a:xfrm>
            <a:off x="9154004" y="3882189"/>
            <a:ext cx="0" cy="1058700"/>
          </a:xfrm>
          <a:prstGeom prst="straightConnector1">
            <a:avLst/>
          </a:prstGeom>
          <a:noFill/>
          <a:ln w="19050" cap="flat" cmpd="sng">
            <a:solidFill>
              <a:srgbClr val="043035"/>
            </a:solidFill>
            <a:prstDash val="solid"/>
            <a:miter lim="800000"/>
            <a:headEnd type="none" w="sm" len="sm"/>
            <a:tailEnd type="none" w="sm" len="sm"/>
          </a:ln>
        </p:spPr>
      </p:cxnSp>
      <p:sp>
        <p:nvSpPr>
          <p:cNvPr id="155" name="Google Shape;155;p21"/>
          <p:cNvSpPr txBox="1"/>
          <p:nvPr/>
        </p:nvSpPr>
        <p:spPr>
          <a:xfrm>
            <a:off x="840205" y="2350289"/>
            <a:ext cx="19131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rgbClr val="043035"/>
                </a:solidFill>
                <a:latin typeface="Century Gothic"/>
                <a:ea typeface="Century Gothic"/>
                <a:cs typeface="Century Gothic"/>
                <a:sym typeface="Century Gothic"/>
              </a:rPr>
              <a:t>MM/DD/YYYY</a:t>
            </a:r>
            <a:endParaRPr>
              <a:solidFill>
                <a:srgbClr val="043035"/>
              </a:solidFill>
              <a:latin typeface="Century Gothic"/>
              <a:ea typeface="Century Gothic"/>
              <a:cs typeface="Century Gothic"/>
              <a:sym typeface="Century Gothic"/>
            </a:endParaRPr>
          </a:p>
        </p:txBody>
      </p:sp>
      <p:sp>
        <p:nvSpPr>
          <p:cNvPr id="156" name="Google Shape;156;p21"/>
          <p:cNvSpPr txBox="1"/>
          <p:nvPr/>
        </p:nvSpPr>
        <p:spPr>
          <a:xfrm>
            <a:off x="2514578" y="5177708"/>
            <a:ext cx="19131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rgbClr val="043035"/>
                </a:solidFill>
                <a:latin typeface="Century Gothic"/>
                <a:ea typeface="Century Gothic"/>
                <a:cs typeface="Century Gothic"/>
                <a:sym typeface="Century Gothic"/>
              </a:rPr>
              <a:t>MM/DD/YYYY</a:t>
            </a:r>
            <a:endParaRPr>
              <a:solidFill>
                <a:srgbClr val="043035"/>
              </a:solidFill>
              <a:latin typeface="Century Gothic"/>
              <a:ea typeface="Century Gothic"/>
              <a:cs typeface="Century Gothic"/>
              <a:sym typeface="Century Gothic"/>
            </a:endParaRPr>
          </a:p>
        </p:txBody>
      </p:sp>
      <p:sp>
        <p:nvSpPr>
          <p:cNvPr id="157" name="Google Shape;157;p21"/>
          <p:cNvSpPr txBox="1"/>
          <p:nvPr/>
        </p:nvSpPr>
        <p:spPr>
          <a:xfrm>
            <a:off x="3988468" y="2361778"/>
            <a:ext cx="19131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rgbClr val="043035"/>
                </a:solidFill>
                <a:latin typeface="Century Gothic"/>
                <a:ea typeface="Century Gothic"/>
                <a:cs typeface="Century Gothic"/>
                <a:sym typeface="Century Gothic"/>
              </a:rPr>
              <a:t>MM/DD/YYYY</a:t>
            </a:r>
            <a:endParaRPr>
              <a:solidFill>
                <a:srgbClr val="043035"/>
              </a:solidFill>
              <a:latin typeface="Century Gothic"/>
              <a:ea typeface="Century Gothic"/>
              <a:cs typeface="Century Gothic"/>
              <a:sym typeface="Century Gothic"/>
            </a:endParaRPr>
          </a:p>
        </p:txBody>
      </p:sp>
      <p:sp>
        <p:nvSpPr>
          <p:cNvPr id="158" name="Google Shape;158;p21"/>
          <p:cNvSpPr txBox="1"/>
          <p:nvPr/>
        </p:nvSpPr>
        <p:spPr>
          <a:xfrm>
            <a:off x="6751699" y="2350288"/>
            <a:ext cx="19131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rgbClr val="043035"/>
                </a:solidFill>
                <a:latin typeface="Century Gothic"/>
                <a:ea typeface="Century Gothic"/>
                <a:cs typeface="Century Gothic"/>
                <a:sym typeface="Century Gothic"/>
              </a:rPr>
              <a:t>MM/DD/YYYY</a:t>
            </a:r>
            <a:endParaRPr>
              <a:solidFill>
                <a:srgbClr val="043035"/>
              </a:solidFill>
              <a:latin typeface="Century Gothic"/>
              <a:ea typeface="Century Gothic"/>
              <a:cs typeface="Century Gothic"/>
              <a:sym typeface="Century Gothic"/>
            </a:endParaRPr>
          </a:p>
        </p:txBody>
      </p:sp>
      <p:sp>
        <p:nvSpPr>
          <p:cNvPr id="159" name="Google Shape;159;p21"/>
          <p:cNvSpPr txBox="1"/>
          <p:nvPr/>
        </p:nvSpPr>
        <p:spPr>
          <a:xfrm>
            <a:off x="5410176" y="5177709"/>
            <a:ext cx="19131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rgbClr val="043035"/>
                </a:solidFill>
                <a:latin typeface="Century Gothic"/>
                <a:ea typeface="Century Gothic"/>
                <a:cs typeface="Century Gothic"/>
                <a:sym typeface="Century Gothic"/>
              </a:rPr>
              <a:t>MM/DD/YYYY</a:t>
            </a:r>
            <a:endParaRPr>
              <a:solidFill>
                <a:srgbClr val="043035"/>
              </a:solidFill>
              <a:latin typeface="Century Gothic"/>
              <a:ea typeface="Century Gothic"/>
              <a:cs typeface="Century Gothic"/>
              <a:sym typeface="Century Gothic"/>
            </a:endParaRPr>
          </a:p>
        </p:txBody>
      </p:sp>
      <p:sp>
        <p:nvSpPr>
          <p:cNvPr id="160" name="Google Shape;160;p21"/>
          <p:cNvSpPr txBox="1"/>
          <p:nvPr/>
        </p:nvSpPr>
        <p:spPr>
          <a:xfrm>
            <a:off x="8197492" y="5158113"/>
            <a:ext cx="19131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rgbClr val="043035"/>
                </a:solidFill>
                <a:latin typeface="Century Gothic"/>
                <a:ea typeface="Century Gothic"/>
                <a:cs typeface="Century Gothic"/>
                <a:sym typeface="Century Gothic"/>
              </a:rPr>
              <a:t>MM/DD/YYYY</a:t>
            </a:r>
            <a:endParaRPr>
              <a:solidFill>
                <a:srgbClr val="043035"/>
              </a:solidFill>
              <a:latin typeface="Century Gothic"/>
              <a:ea typeface="Century Gothic"/>
              <a:cs typeface="Century Gothic"/>
              <a:sym typeface="Century Gothic"/>
            </a:endParaRPr>
          </a:p>
        </p:txBody>
      </p:sp>
      <p:sp>
        <p:nvSpPr>
          <p:cNvPr id="161" name="Google Shape;161;p21"/>
          <p:cNvSpPr txBox="1"/>
          <p:nvPr/>
        </p:nvSpPr>
        <p:spPr>
          <a:xfrm>
            <a:off x="9527004" y="2361747"/>
            <a:ext cx="19131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a:solidFill>
                  <a:srgbClr val="043035"/>
                </a:solidFill>
                <a:latin typeface="Century Gothic"/>
                <a:ea typeface="Century Gothic"/>
                <a:cs typeface="Century Gothic"/>
                <a:sym typeface="Century Gothic"/>
              </a:rPr>
              <a:t>MM/DD/YYYY</a:t>
            </a:r>
            <a:endParaRPr>
              <a:solidFill>
                <a:srgbClr val="043035"/>
              </a:solidFill>
              <a:latin typeface="Century Gothic"/>
              <a:ea typeface="Century Gothic"/>
              <a:cs typeface="Century Gothic"/>
              <a:sym typeface="Century Gothic"/>
            </a:endParaRPr>
          </a:p>
        </p:txBody>
      </p:sp>
      <p:sp>
        <p:nvSpPr>
          <p:cNvPr id="162" name="Google Shape;162;p21"/>
          <p:cNvSpPr txBox="1"/>
          <p:nvPr/>
        </p:nvSpPr>
        <p:spPr>
          <a:xfrm>
            <a:off x="9516979" y="4147427"/>
            <a:ext cx="19131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rgbClr val="043035"/>
                </a:solidFill>
                <a:latin typeface="Century Gothic"/>
                <a:ea typeface="Century Gothic"/>
                <a:cs typeface="Century Gothic"/>
                <a:sym typeface="Century Gothic"/>
              </a:rPr>
              <a:t>Insert  description of milestone here</a:t>
            </a:r>
            <a:endParaRPr>
              <a:solidFill>
                <a:srgbClr val="043035"/>
              </a:solidFill>
              <a:latin typeface="Century Gothic"/>
              <a:ea typeface="Century Gothic"/>
              <a:cs typeface="Century Gothic"/>
              <a:sym typeface="Century Gothic"/>
            </a:endParaRPr>
          </a:p>
        </p:txBody>
      </p:sp>
      <p:cxnSp>
        <p:nvCxnSpPr>
          <p:cNvPr id="163" name="Google Shape;163;p21"/>
          <p:cNvCxnSpPr/>
          <p:nvPr/>
        </p:nvCxnSpPr>
        <p:spPr>
          <a:xfrm>
            <a:off x="1062789" y="3882189"/>
            <a:ext cx="10367100" cy="0"/>
          </a:xfrm>
          <a:prstGeom prst="straightConnector1">
            <a:avLst/>
          </a:prstGeom>
          <a:noFill/>
          <a:ln w="76200" cap="flat" cmpd="sng">
            <a:solidFill>
              <a:srgbClr val="00685E"/>
            </a:solidFill>
            <a:prstDash val="solid"/>
            <a:miter lim="800000"/>
            <a:headEnd type="none" w="sm" len="sm"/>
            <a:tailEnd type="none" w="sm" len="sm"/>
          </a:ln>
        </p:spPr>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FEEEE"/>
        </a:solidFill>
        <a:effectLst/>
      </p:bgPr>
    </p:bg>
    <p:spTree>
      <p:nvGrpSpPr>
        <p:cNvPr id="1" name="Shape 168"/>
        <p:cNvGrpSpPr/>
        <p:nvPr/>
      </p:nvGrpSpPr>
      <p:grpSpPr>
        <a:xfrm>
          <a:off x="0" y="0"/>
          <a:ext cx="0" cy="0"/>
          <a:chOff x="0" y="0"/>
          <a:chExt cx="0" cy="0"/>
        </a:xfrm>
      </p:grpSpPr>
      <p:sp>
        <p:nvSpPr>
          <p:cNvPr id="169" name="Google Shape;169;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Avenir"/>
              <a:buNone/>
            </a:pPr>
            <a:r>
              <a:rPr lang="en-US" sz="4000" b="1">
                <a:solidFill>
                  <a:srgbClr val="043035"/>
                </a:solidFill>
                <a:latin typeface="Century Gothic"/>
                <a:ea typeface="Century Gothic"/>
                <a:cs typeface="Century Gothic"/>
                <a:sym typeface="Century Gothic"/>
              </a:rPr>
              <a:t>Meet the Team</a:t>
            </a:r>
            <a:endParaRPr b="1">
              <a:solidFill>
                <a:srgbClr val="043035"/>
              </a:solidFill>
              <a:latin typeface="Century Gothic"/>
              <a:ea typeface="Century Gothic"/>
              <a:cs typeface="Century Gothic"/>
              <a:sym typeface="Century Gothic"/>
            </a:endParaRPr>
          </a:p>
        </p:txBody>
      </p:sp>
      <p:pic>
        <p:nvPicPr>
          <p:cNvPr id="170" name="Google Shape;170;p22"/>
          <p:cNvPicPr preferRelativeResize="0"/>
          <p:nvPr/>
        </p:nvPicPr>
        <p:blipFill>
          <a:blip r:embed="rId3" cstate="print">
            <a:extLst>
              <a:ext uri="{28A0092B-C50C-407E-A947-70E740481C1C}">
                <a14:useLocalDpi xmlns:a14="http://schemas.microsoft.com/office/drawing/2010/main" val="0"/>
              </a:ext>
            </a:extLst>
          </a:blip>
          <a:stretch>
            <a:fillRect/>
          </a:stretch>
        </p:blipFill>
        <p:spPr>
          <a:xfrm>
            <a:off x="3538304" y="1743894"/>
            <a:ext cx="2489803" cy="3732829"/>
          </a:xfrm>
          <a:prstGeom prst="rect">
            <a:avLst/>
          </a:prstGeom>
          <a:noFill/>
          <a:ln>
            <a:noFill/>
          </a:ln>
        </p:spPr>
      </p:pic>
      <p:pic>
        <p:nvPicPr>
          <p:cNvPr id="171" name="Google Shape;171;p22"/>
          <p:cNvPicPr preferRelativeResize="0"/>
          <p:nvPr/>
        </p:nvPicPr>
        <p:blipFill>
          <a:blip r:embed="rId4" cstate="print">
            <a:extLst>
              <a:ext uri="{28A0092B-C50C-407E-A947-70E740481C1C}">
                <a14:useLocalDpi xmlns:a14="http://schemas.microsoft.com/office/drawing/2010/main" val="0"/>
              </a:ext>
            </a:extLst>
          </a:blip>
          <a:stretch>
            <a:fillRect/>
          </a:stretch>
        </p:blipFill>
        <p:spPr>
          <a:xfrm>
            <a:off x="6343417" y="1792445"/>
            <a:ext cx="2503570" cy="3753467"/>
          </a:xfrm>
          <a:prstGeom prst="rect">
            <a:avLst/>
          </a:prstGeom>
          <a:noFill/>
          <a:ln>
            <a:noFill/>
          </a:ln>
        </p:spPr>
      </p:pic>
      <p:pic>
        <p:nvPicPr>
          <p:cNvPr id="172" name="Google Shape;172;p22"/>
          <p:cNvPicPr preferRelativeResize="0"/>
          <p:nvPr/>
        </p:nvPicPr>
        <p:blipFill>
          <a:blip r:embed="rId5" cstate="print">
            <a:extLst>
              <a:ext uri="{28A0092B-C50C-407E-A947-70E740481C1C}">
                <a14:useLocalDpi xmlns:a14="http://schemas.microsoft.com/office/drawing/2010/main" val="0"/>
              </a:ext>
            </a:extLst>
          </a:blip>
          <a:stretch>
            <a:fillRect/>
          </a:stretch>
        </p:blipFill>
        <p:spPr>
          <a:xfrm>
            <a:off x="9162297" y="1716277"/>
            <a:ext cx="2526645" cy="3788062"/>
          </a:xfrm>
          <a:prstGeom prst="rect">
            <a:avLst/>
          </a:prstGeom>
          <a:noFill/>
          <a:ln>
            <a:noFill/>
          </a:ln>
        </p:spPr>
      </p:pic>
      <p:sp>
        <p:nvSpPr>
          <p:cNvPr id="173" name="Google Shape;173;p22"/>
          <p:cNvSpPr txBox="1"/>
          <p:nvPr/>
        </p:nvSpPr>
        <p:spPr>
          <a:xfrm>
            <a:off x="1048501" y="4830223"/>
            <a:ext cx="19131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Century Gothic"/>
                <a:ea typeface="Century Gothic"/>
                <a:cs typeface="Century Gothic"/>
                <a:sym typeface="Century Gothic"/>
              </a:rPr>
              <a:t>Name </a:t>
            </a:r>
            <a:endParaRPr>
              <a:latin typeface="Century Gothic"/>
              <a:ea typeface="Century Gothic"/>
              <a:cs typeface="Century Gothic"/>
              <a:sym typeface="Century Gothic"/>
            </a:endParaRPr>
          </a:p>
          <a:p>
            <a:pPr marL="0" marR="0" lvl="0" indent="0" algn="ctr" rtl="0">
              <a:spcBef>
                <a:spcPts val="0"/>
              </a:spcBef>
              <a:spcAft>
                <a:spcPts val="0"/>
              </a:spcAft>
              <a:buNone/>
            </a:pPr>
            <a:r>
              <a:rPr lang="en-US" sz="1800">
                <a:solidFill>
                  <a:schemeClr val="dk1"/>
                </a:solidFill>
                <a:latin typeface="Century Gothic"/>
                <a:ea typeface="Century Gothic"/>
                <a:cs typeface="Century Gothic"/>
                <a:sym typeface="Century Gothic"/>
              </a:rPr>
              <a:t>Job Title</a:t>
            </a:r>
            <a:endParaRPr>
              <a:latin typeface="Century Gothic"/>
              <a:ea typeface="Century Gothic"/>
              <a:cs typeface="Century Gothic"/>
              <a:sym typeface="Century Gothic"/>
            </a:endParaRPr>
          </a:p>
        </p:txBody>
      </p:sp>
      <p:sp>
        <p:nvSpPr>
          <p:cNvPr id="174" name="Google Shape;174;p22"/>
          <p:cNvSpPr txBox="1"/>
          <p:nvPr/>
        </p:nvSpPr>
        <p:spPr>
          <a:xfrm>
            <a:off x="3853614" y="4830222"/>
            <a:ext cx="19131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Century Gothic"/>
                <a:ea typeface="Century Gothic"/>
                <a:cs typeface="Century Gothic"/>
                <a:sym typeface="Century Gothic"/>
              </a:rPr>
              <a:t>Name </a:t>
            </a:r>
            <a:endParaRPr>
              <a:latin typeface="Century Gothic"/>
              <a:ea typeface="Century Gothic"/>
              <a:cs typeface="Century Gothic"/>
              <a:sym typeface="Century Gothic"/>
            </a:endParaRPr>
          </a:p>
          <a:p>
            <a:pPr marL="0" marR="0" lvl="0" indent="0" algn="ctr" rtl="0">
              <a:spcBef>
                <a:spcPts val="0"/>
              </a:spcBef>
              <a:spcAft>
                <a:spcPts val="0"/>
              </a:spcAft>
              <a:buNone/>
            </a:pPr>
            <a:r>
              <a:rPr lang="en-US" sz="1800">
                <a:solidFill>
                  <a:schemeClr val="dk1"/>
                </a:solidFill>
                <a:latin typeface="Century Gothic"/>
                <a:ea typeface="Century Gothic"/>
                <a:cs typeface="Century Gothic"/>
                <a:sym typeface="Century Gothic"/>
              </a:rPr>
              <a:t>Job Title</a:t>
            </a:r>
            <a:endParaRPr>
              <a:latin typeface="Century Gothic"/>
              <a:ea typeface="Century Gothic"/>
              <a:cs typeface="Century Gothic"/>
              <a:sym typeface="Century Gothic"/>
            </a:endParaRPr>
          </a:p>
        </p:txBody>
      </p:sp>
      <p:sp>
        <p:nvSpPr>
          <p:cNvPr id="175" name="Google Shape;175;p22"/>
          <p:cNvSpPr txBox="1"/>
          <p:nvPr/>
        </p:nvSpPr>
        <p:spPr>
          <a:xfrm>
            <a:off x="6600384" y="4830222"/>
            <a:ext cx="19131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Century Gothic"/>
                <a:ea typeface="Century Gothic"/>
                <a:cs typeface="Century Gothic"/>
                <a:sym typeface="Century Gothic"/>
              </a:rPr>
              <a:t>Name </a:t>
            </a:r>
            <a:endParaRPr>
              <a:latin typeface="Century Gothic"/>
              <a:ea typeface="Century Gothic"/>
              <a:cs typeface="Century Gothic"/>
              <a:sym typeface="Century Gothic"/>
            </a:endParaRPr>
          </a:p>
          <a:p>
            <a:pPr marL="0" marR="0" lvl="0" indent="0" algn="ctr" rtl="0">
              <a:spcBef>
                <a:spcPts val="0"/>
              </a:spcBef>
              <a:spcAft>
                <a:spcPts val="0"/>
              </a:spcAft>
              <a:buNone/>
            </a:pPr>
            <a:r>
              <a:rPr lang="en-US" sz="1800">
                <a:solidFill>
                  <a:schemeClr val="dk1"/>
                </a:solidFill>
                <a:latin typeface="Century Gothic"/>
                <a:ea typeface="Century Gothic"/>
                <a:cs typeface="Century Gothic"/>
                <a:sym typeface="Century Gothic"/>
              </a:rPr>
              <a:t>Job Title</a:t>
            </a:r>
            <a:endParaRPr>
              <a:latin typeface="Century Gothic"/>
              <a:ea typeface="Century Gothic"/>
              <a:cs typeface="Century Gothic"/>
              <a:sym typeface="Century Gothic"/>
            </a:endParaRPr>
          </a:p>
        </p:txBody>
      </p:sp>
      <p:sp>
        <p:nvSpPr>
          <p:cNvPr id="176" name="Google Shape;176;p22"/>
          <p:cNvSpPr txBox="1"/>
          <p:nvPr/>
        </p:nvSpPr>
        <p:spPr>
          <a:xfrm>
            <a:off x="9432881" y="4830222"/>
            <a:ext cx="19131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dk1"/>
                </a:solidFill>
                <a:latin typeface="Century Gothic"/>
                <a:ea typeface="Century Gothic"/>
                <a:cs typeface="Century Gothic"/>
                <a:sym typeface="Century Gothic"/>
              </a:rPr>
              <a:t>Name </a:t>
            </a:r>
            <a:endParaRPr>
              <a:latin typeface="Century Gothic"/>
              <a:ea typeface="Century Gothic"/>
              <a:cs typeface="Century Gothic"/>
              <a:sym typeface="Century Gothic"/>
            </a:endParaRPr>
          </a:p>
          <a:p>
            <a:pPr marL="0" marR="0" lvl="0" indent="0" algn="ctr" rtl="0">
              <a:spcBef>
                <a:spcPts val="0"/>
              </a:spcBef>
              <a:spcAft>
                <a:spcPts val="0"/>
              </a:spcAft>
              <a:buNone/>
            </a:pPr>
            <a:r>
              <a:rPr lang="en-US" sz="1800">
                <a:solidFill>
                  <a:schemeClr val="dk1"/>
                </a:solidFill>
                <a:latin typeface="Century Gothic"/>
                <a:ea typeface="Century Gothic"/>
                <a:cs typeface="Century Gothic"/>
                <a:sym typeface="Century Gothic"/>
              </a:rPr>
              <a:t>Job Title</a:t>
            </a:r>
            <a:endParaRPr>
              <a:latin typeface="Century Gothic"/>
              <a:ea typeface="Century Gothic"/>
              <a:cs typeface="Century Gothic"/>
              <a:sym typeface="Century Gothic"/>
            </a:endParaRPr>
          </a:p>
        </p:txBody>
      </p:sp>
      <p:pic>
        <p:nvPicPr>
          <p:cNvPr id="177" name="Google Shape;177;p22"/>
          <p:cNvPicPr preferRelativeResize="0"/>
          <p:nvPr/>
        </p:nvPicPr>
        <p:blipFill>
          <a:blip r:embed="rId6" cstate="print">
            <a:extLst>
              <a:ext uri="{28A0092B-C50C-407E-A947-70E740481C1C}">
                <a14:useLocalDpi xmlns:a14="http://schemas.microsoft.com/office/drawing/2010/main" val="0"/>
              </a:ext>
            </a:extLst>
          </a:blip>
          <a:stretch>
            <a:fillRect/>
          </a:stretch>
        </p:blipFill>
        <p:spPr>
          <a:xfrm>
            <a:off x="693811" y="1743894"/>
            <a:ext cx="2489803" cy="3732828"/>
          </a:xfrm>
          <a:prstGeom prst="rect">
            <a:avLst/>
          </a:prstGeom>
          <a:noFill/>
          <a:ln>
            <a:noFill/>
          </a:ln>
        </p:spPr>
      </p:pic>
      <p:cxnSp>
        <p:nvCxnSpPr>
          <p:cNvPr id="178" name="Google Shape;178;p22"/>
          <p:cNvCxnSpPr/>
          <p:nvPr/>
        </p:nvCxnSpPr>
        <p:spPr>
          <a:xfrm>
            <a:off x="1579417" y="5615103"/>
            <a:ext cx="855199" cy="0"/>
          </a:xfrm>
          <a:prstGeom prst="straightConnector1">
            <a:avLst/>
          </a:prstGeom>
          <a:noFill/>
          <a:ln w="76200" cap="flat" cmpd="sng">
            <a:solidFill>
              <a:srgbClr val="00685E"/>
            </a:solidFill>
            <a:prstDash val="solid"/>
            <a:miter lim="800000"/>
            <a:headEnd type="none" w="sm" len="sm"/>
            <a:tailEnd type="none" w="sm" len="sm"/>
          </a:ln>
        </p:spPr>
      </p:cxnSp>
      <p:cxnSp>
        <p:nvCxnSpPr>
          <p:cNvPr id="179" name="Google Shape;179;p22"/>
          <p:cNvCxnSpPr/>
          <p:nvPr/>
        </p:nvCxnSpPr>
        <p:spPr>
          <a:xfrm>
            <a:off x="4384962" y="5619115"/>
            <a:ext cx="855300" cy="0"/>
          </a:xfrm>
          <a:prstGeom prst="straightConnector1">
            <a:avLst/>
          </a:prstGeom>
          <a:noFill/>
          <a:ln w="76200" cap="flat" cmpd="sng">
            <a:solidFill>
              <a:srgbClr val="00685E"/>
            </a:solidFill>
            <a:prstDash val="solid"/>
            <a:miter lim="800000"/>
            <a:headEnd type="none" w="sm" len="sm"/>
            <a:tailEnd type="none" w="sm" len="sm"/>
          </a:ln>
        </p:spPr>
      </p:cxnSp>
      <p:cxnSp>
        <p:nvCxnSpPr>
          <p:cNvPr id="180" name="Google Shape;180;p22"/>
          <p:cNvCxnSpPr/>
          <p:nvPr/>
        </p:nvCxnSpPr>
        <p:spPr>
          <a:xfrm>
            <a:off x="7155871" y="5615103"/>
            <a:ext cx="855300" cy="0"/>
          </a:xfrm>
          <a:prstGeom prst="straightConnector1">
            <a:avLst/>
          </a:prstGeom>
          <a:noFill/>
          <a:ln w="76200" cap="flat" cmpd="sng">
            <a:solidFill>
              <a:srgbClr val="00685E"/>
            </a:solidFill>
            <a:prstDash val="solid"/>
            <a:miter lim="800000"/>
            <a:headEnd type="none" w="sm" len="sm"/>
            <a:tailEnd type="none" w="sm" len="sm"/>
          </a:ln>
        </p:spPr>
      </p:cxnSp>
      <p:cxnSp>
        <p:nvCxnSpPr>
          <p:cNvPr id="181" name="Google Shape;181;p22"/>
          <p:cNvCxnSpPr/>
          <p:nvPr/>
        </p:nvCxnSpPr>
        <p:spPr>
          <a:xfrm>
            <a:off x="9975271" y="5615103"/>
            <a:ext cx="855300" cy="0"/>
          </a:xfrm>
          <a:prstGeom prst="straightConnector1">
            <a:avLst/>
          </a:prstGeom>
          <a:noFill/>
          <a:ln w="76200" cap="flat" cmpd="sng">
            <a:solidFill>
              <a:srgbClr val="00685E"/>
            </a:solidFill>
            <a:prstDash val="solid"/>
            <a:miter lim="800000"/>
            <a:headEnd type="none" w="sm" len="sm"/>
            <a:tailEnd type="none" w="sm" len="sm"/>
          </a:ln>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FEEEE"/>
        </a:solidFill>
        <a:effectLst/>
      </p:bgPr>
    </p:bg>
    <p:spTree>
      <p:nvGrpSpPr>
        <p:cNvPr id="1" name="Shape 185"/>
        <p:cNvGrpSpPr/>
        <p:nvPr/>
      </p:nvGrpSpPr>
      <p:grpSpPr>
        <a:xfrm>
          <a:off x="0" y="0"/>
          <a:ext cx="0" cy="0"/>
          <a:chOff x="0" y="0"/>
          <a:chExt cx="0" cy="0"/>
        </a:xfrm>
      </p:grpSpPr>
      <p:sp>
        <p:nvSpPr>
          <p:cNvPr id="186" name="Google Shape;186;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Avenir"/>
              <a:buNone/>
            </a:pPr>
            <a:r>
              <a:rPr lang="en-US" sz="4000" b="1">
                <a:solidFill>
                  <a:srgbClr val="043035"/>
                </a:solidFill>
                <a:latin typeface="Century Gothic"/>
                <a:ea typeface="Century Gothic"/>
                <a:cs typeface="Century Gothic"/>
                <a:sym typeface="Century Gothic"/>
              </a:rPr>
              <a:t>Mission, Vision &amp; Values</a:t>
            </a:r>
            <a:endParaRPr b="1">
              <a:solidFill>
                <a:srgbClr val="043035"/>
              </a:solidFill>
              <a:latin typeface="Century Gothic"/>
              <a:ea typeface="Century Gothic"/>
              <a:cs typeface="Century Gothic"/>
              <a:sym typeface="Century Gothic"/>
            </a:endParaRPr>
          </a:p>
        </p:txBody>
      </p:sp>
      <p:sp>
        <p:nvSpPr>
          <p:cNvPr id="187" name="Google Shape;187;p23"/>
          <p:cNvSpPr/>
          <p:nvPr/>
        </p:nvSpPr>
        <p:spPr>
          <a:xfrm>
            <a:off x="970178" y="1839075"/>
            <a:ext cx="9912600" cy="1022700"/>
          </a:xfrm>
          <a:prstGeom prst="rect">
            <a:avLst/>
          </a:prstGeom>
          <a:solidFill>
            <a:srgbClr val="00B0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8" name="Google Shape;188;p23"/>
          <p:cNvSpPr/>
          <p:nvPr/>
        </p:nvSpPr>
        <p:spPr>
          <a:xfrm>
            <a:off x="970177" y="3483394"/>
            <a:ext cx="9912600" cy="1022700"/>
          </a:xfrm>
          <a:prstGeom prst="rect">
            <a:avLst/>
          </a:prstGeom>
          <a:solidFill>
            <a:srgbClr val="00B0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9" name="Google Shape;189;p23"/>
          <p:cNvSpPr/>
          <p:nvPr/>
        </p:nvSpPr>
        <p:spPr>
          <a:xfrm>
            <a:off x="970175" y="5127714"/>
            <a:ext cx="9912600" cy="1022700"/>
          </a:xfrm>
          <a:prstGeom prst="rect">
            <a:avLst/>
          </a:prstGeom>
          <a:solidFill>
            <a:srgbClr val="00B0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0" name="Google Shape;190;p23"/>
          <p:cNvSpPr txBox="1"/>
          <p:nvPr/>
        </p:nvSpPr>
        <p:spPr>
          <a:xfrm>
            <a:off x="8969724" y="1510040"/>
            <a:ext cx="1913100" cy="523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2800" b="1">
                <a:solidFill>
                  <a:srgbClr val="043035"/>
                </a:solidFill>
                <a:latin typeface="Century Gothic"/>
                <a:ea typeface="Century Gothic"/>
                <a:cs typeface="Century Gothic"/>
                <a:sym typeface="Century Gothic"/>
              </a:rPr>
              <a:t>Mission</a:t>
            </a:r>
            <a:endParaRPr sz="2800">
              <a:solidFill>
                <a:srgbClr val="043035"/>
              </a:solidFill>
              <a:latin typeface="Century Gothic"/>
              <a:ea typeface="Century Gothic"/>
              <a:cs typeface="Century Gothic"/>
              <a:sym typeface="Century Gothic"/>
            </a:endParaRPr>
          </a:p>
        </p:txBody>
      </p:sp>
      <p:sp>
        <p:nvSpPr>
          <p:cNvPr id="191" name="Google Shape;191;p23"/>
          <p:cNvSpPr txBox="1"/>
          <p:nvPr/>
        </p:nvSpPr>
        <p:spPr>
          <a:xfrm>
            <a:off x="8969723" y="3140667"/>
            <a:ext cx="1913100" cy="523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2800" b="1">
                <a:solidFill>
                  <a:srgbClr val="043035"/>
                </a:solidFill>
                <a:latin typeface="Century Gothic"/>
                <a:ea typeface="Century Gothic"/>
                <a:cs typeface="Century Gothic"/>
                <a:sym typeface="Century Gothic"/>
              </a:rPr>
              <a:t>Vision</a:t>
            </a:r>
            <a:endParaRPr sz="2800">
              <a:solidFill>
                <a:srgbClr val="043035"/>
              </a:solidFill>
              <a:latin typeface="Century Gothic"/>
              <a:ea typeface="Century Gothic"/>
              <a:cs typeface="Century Gothic"/>
              <a:sym typeface="Century Gothic"/>
            </a:endParaRPr>
          </a:p>
        </p:txBody>
      </p:sp>
      <p:sp>
        <p:nvSpPr>
          <p:cNvPr id="192" name="Google Shape;192;p23"/>
          <p:cNvSpPr txBox="1"/>
          <p:nvPr/>
        </p:nvSpPr>
        <p:spPr>
          <a:xfrm>
            <a:off x="8969722" y="4788579"/>
            <a:ext cx="1913100" cy="5232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2800" b="1">
                <a:solidFill>
                  <a:srgbClr val="043035"/>
                </a:solidFill>
                <a:latin typeface="Century Gothic"/>
                <a:ea typeface="Century Gothic"/>
                <a:cs typeface="Century Gothic"/>
                <a:sym typeface="Century Gothic"/>
              </a:rPr>
              <a:t>Values</a:t>
            </a:r>
            <a:endParaRPr sz="2800">
              <a:solidFill>
                <a:srgbClr val="043035"/>
              </a:solidFill>
              <a:latin typeface="Century Gothic"/>
              <a:ea typeface="Century Gothic"/>
              <a:cs typeface="Century Gothic"/>
              <a:sym typeface="Century Gothic"/>
            </a:endParaRPr>
          </a:p>
        </p:txBody>
      </p:sp>
      <p:sp>
        <p:nvSpPr>
          <p:cNvPr id="193" name="Google Shape;193;p23"/>
          <p:cNvSpPr txBox="1"/>
          <p:nvPr/>
        </p:nvSpPr>
        <p:spPr>
          <a:xfrm>
            <a:off x="1331496" y="2179931"/>
            <a:ext cx="42033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043035"/>
                </a:solidFill>
                <a:latin typeface="Century Gothic"/>
                <a:ea typeface="Century Gothic"/>
                <a:cs typeface="Century Gothic"/>
                <a:sym typeface="Century Gothic"/>
              </a:rPr>
              <a:t>Your mission statement here.</a:t>
            </a:r>
            <a:endParaRPr>
              <a:solidFill>
                <a:srgbClr val="043035"/>
              </a:solidFill>
              <a:latin typeface="Century Gothic"/>
              <a:ea typeface="Century Gothic"/>
              <a:cs typeface="Century Gothic"/>
              <a:sym typeface="Century Gothic"/>
            </a:endParaRPr>
          </a:p>
        </p:txBody>
      </p:sp>
      <p:sp>
        <p:nvSpPr>
          <p:cNvPr id="194" name="Google Shape;194;p23"/>
          <p:cNvSpPr txBox="1"/>
          <p:nvPr/>
        </p:nvSpPr>
        <p:spPr>
          <a:xfrm>
            <a:off x="1331496" y="3810069"/>
            <a:ext cx="42033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043035"/>
                </a:solidFill>
                <a:latin typeface="Century Gothic"/>
                <a:ea typeface="Century Gothic"/>
                <a:cs typeface="Century Gothic"/>
                <a:sym typeface="Century Gothic"/>
              </a:rPr>
              <a:t>Your vision statement here.</a:t>
            </a:r>
            <a:endParaRPr>
              <a:solidFill>
                <a:srgbClr val="043035"/>
              </a:solidFill>
              <a:latin typeface="Century Gothic"/>
              <a:ea typeface="Century Gothic"/>
              <a:cs typeface="Century Gothic"/>
              <a:sym typeface="Century Gothic"/>
            </a:endParaRPr>
          </a:p>
        </p:txBody>
      </p:sp>
      <p:sp>
        <p:nvSpPr>
          <p:cNvPr id="195" name="Google Shape;195;p23"/>
          <p:cNvSpPr txBox="1"/>
          <p:nvPr/>
        </p:nvSpPr>
        <p:spPr>
          <a:xfrm>
            <a:off x="1331495" y="5457075"/>
            <a:ext cx="42033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043035"/>
                </a:solidFill>
                <a:latin typeface="Century Gothic"/>
                <a:ea typeface="Century Gothic"/>
                <a:cs typeface="Century Gothic"/>
                <a:sym typeface="Century Gothic"/>
              </a:rPr>
              <a:t>Your company values here.</a:t>
            </a:r>
            <a:endParaRPr>
              <a:solidFill>
                <a:srgbClr val="043035"/>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FEEEE"/>
        </a:solidFill>
        <a:effectLst/>
      </p:bgPr>
    </p:bg>
    <p:spTree>
      <p:nvGrpSpPr>
        <p:cNvPr id="1" name="Shape 199"/>
        <p:cNvGrpSpPr/>
        <p:nvPr/>
      </p:nvGrpSpPr>
      <p:grpSpPr>
        <a:xfrm>
          <a:off x="0" y="0"/>
          <a:ext cx="0" cy="0"/>
          <a:chOff x="0" y="0"/>
          <a:chExt cx="0" cy="0"/>
        </a:xfrm>
      </p:grpSpPr>
      <p:sp>
        <p:nvSpPr>
          <p:cNvPr id="200" name="Google Shape;200;p24"/>
          <p:cNvSpPr txBox="1">
            <a:spLocks noGrp="1"/>
          </p:cNvSpPr>
          <p:nvPr>
            <p:ph type="title"/>
          </p:nvPr>
        </p:nvSpPr>
        <p:spPr>
          <a:xfrm>
            <a:off x="0" y="430175"/>
            <a:ext cx="121920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000"/>
              <a:buFont typeface="Avenir"/>
              <a:buNone/>
            </a:pPr>
            <a:r>
              <a:rPr lang="en-US" sz="3700" b="1" dirty="0">
                <a:solidFill>
                  <a:srgbClr val="1E3644"/>
                </a:solidFill>
                <a:latin typeface="Century Gothic"/>
                <a:ea typeface="Century Gothic"/>
                <a:cs typeface="Century Gothic"/>
                <a:sym typeface="Century Gothic"/>
              </a:rPr>
              <a:t>What Makes [Company Name Here] Different</a:t>
            </a:r>
            <a:endParaRPr sz="4100" b="1" dirty="0">
              <a:solidFill>
                <a:srgbClr val="1E3644"/>
              </a:solidFill>
              <a:latin typeface="Century Gothic"/>
              <a:ea typeface="Century Gothic"/>
              <a:cs typeface="Century Gothic"/>
              <a:sym typeface="Century Gothic"/>
            </a:endParaRPr>
          </a:p>
        </p:txBody>
      </p:sp>
      <p:sp>
        <p:nvSpPr>
          <p:cNvPr id="201" name="Google Shape;201;p24"/>
          <p:cNvSpPr/>
          <p:nvPr/>
        </p:nvSpPr>
        <p:spPr>
          <a:xfrm>
            <a:off x="1327800" y="1884651"/>
            <a:ext cx="4599300" cy="4302900"/>
          </a:xfrm>
          <a:prstGeom prst="rect">
            <a:avLst/>
          </a:prstGeom>
          <a:solidFill>
            <a:srgbClr val="FFFFFF"/>
          </a:solidFill>
          <a:ln w="19050" cap="flat" cmpd="sng">
            <a:solidFill>
              <a:srgbClr val="00685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4"/>
          <p:cNvSpPr/>
          <p:nvPr/>
        </p:nvSpPr>
        <p:spPr>
          <a:xfrm>
            <a:off x="6329295" y="1884651"/>
            <a:ext cx="4599300" cy="4302900"/>
          </a:xfrm>
          <a:prstGeom prst="rect">
            <a:avLst/>
          </a:prstGeom>
          <a:solidFill>
            <a:srgbClr val="FFFFFF"/>
          </a:solidFill>
          <a:ln w="19050" cap="flat" cmpd="sng">
            <a:solidFill>
              <a:srgbClr val="00685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3" name="Google Shape;203;p24"/>
          <p:cNvSpPr txBox="1"/>
          <p:nvPr/>
        </p:nvSpPr>
        <p:spPr>
          <a:xfrm>
            <a:off x="1327847" y="2266075"/>
            <a:ext cx="4599300" cy="369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a:solidFill>
                  <a:srgbClr val="1E3644"/>
                </a:solidFill>
                <a:latin typeface="Century Gothic"/>
                <a:ea typeface="Century Gothic"/>
                <a:cs typeface="Century Gothic"/>
                <a:sym typeface="Century Gothic"/>
              </a:rPr>
              <a:t>Competitors:</a:t>
            </a:r>
            <a:endParaRPr dirty="0">
              <a:solidFill>
                <a:srgbClr val="1E3644"/>
              </a:solidFill>
              <a:latin typeface="Century Gothic"/>
              <a:ea typeface="Century Gothic"/>
              <a:cs typeface="Century Gothic"/>
              <a:sym typeface="Century Gothic"/>
            </a:endParaRPr>
          </a:p>
        </p:txBody>
      </p:sp>
      <p:sp>
        <p:nvSpPr>
          <p:cNvPr id="204" name="Google Shape;204;p24"/>
          <p:cNvSpPr txBox="1"/>
          <p:nvPr/>
        </p:nvSpPr>
        <p:spPr>
          <a:xfrm>
            <a:off x="6329424" y="2266075"/>
            <a:ext cx="4599300" cy="369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rgbClr val="043035"/>
                </a:solidFill>
                <a:latin typeface="Century Gothic"/>
                <a:ea typeface="Century Gothic"/>
                <a:cs typeface="Century Gothic"/>
                <a:sym typeface="Century Gothic"/>
              </a:rPr>
              <a:t>[Company Name Here]:</a:t>
            </a:r>
            <a:endParaRPr>
              <a:solidFill>
                <a:srgbClr val="043035"/>
              </a:solidFill>
              <a:latin typeface="Century Gothic"/>
              <a:ea typeface="Century Gothic"/>
              <a:cs typeface="Century Gothic"/>
              <a:sym typeface="Century Gothic"/>
            </a:endParaRPr>
          </a:p>
        </p:txBody>
      </p:sp>
      <p:sp>
        <p:nvSpPr>
          <p:cNvPr id="205" name="Google Shape;205;p24"/>
          <p:cNvSpPr txBox="1"/>
          <p:nvPr/>
        </p:nvSpPr>
        <p:spPr>
          <a:xfrm>
            <a:off x="2670939" y="2993361"/>
            <a:ext cx="1913021"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rgbClr val="1E3644"/>
                </a:solidFill>
                <a:latin typeface="Century Gothic"/>
                <a:ea typeface="Century Gothic"/>
                <a:cs typeface="Century Gothic"/>
                <a:sym typeface="Century Gothic"/>
              </a:rPr>
              <a:t>Line Item #1</a:t>
            </a:r>
            <a:endParaRPr>
              <a:solidFill>
                <a:srgbClr val="1E3644"/>
              </a:solidFill>
              <a:latin typeface="Century Gothic"/>
              <a:ea typeface="Century Gothic"/>
              <a:cs typeface="Century Gothic"/>
              <a:sym typeface="Century Gothic"/>
            </a:endParaRPr>
          </a:p>
        </p:txBody>
      </p:sp>
      <p:sp>
        <p:nvSpPr>
          <p:cNvPr id="206" name="Google Shape;206;p24"/>
          <p:cNvSpPr txBox="1"/>
          <p:nvPr/>
        </p:nvSpPr>
        <p:spPr>
          <a:xfrm>
            <a:off x="2670938" y="3571110"/>
            <a:ext cx="1913021"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rgbClr val="043035"/>
                </a:solidFill>
                <a:latin typeface="Century Gothic"/>
                <a:ea typeface="Century Gothic"/>
                <a:cs typeface="Century Gothic"/>
                <a:sym typeface="Century Gothic"/>
              </a:rPr>
              <a:t>Line Item #2</a:t>
            </a:r>
            <a:endParaRPr dirty="0">
              <a:solidFill>
                <a:srgbClr val="043035"/>
              </a:solidFill>
              <a:latin typeface="Century Gothic"/>
              <a:ea typeface="Century Gothic"/>
              <a:cs typeface="Century Gothic"/>
              <a:sym typeface="Century Gothic"/>
            </a:endParaRPr>
          </a:p>
        </p:txBody>
      </p:sp>
      <p:sp>
        <p:nvSpPr>
          <p:cNvPr id="207" name="Google Shape;207;p24"/>
          <p:cNvSpPr txBox="1"/>
          <p:nvPr/>
        </p:nvSpPr>
        <p:spPr>
          <a:xfrm>
            <a:off x="2670938" y="4124722"/>
            <a:ext cx="1913021"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rgbClr val="043035"/>
                </a:solidFill>
                <a:latin typeface="Century Gothic"/>
                <a:ea typeface="Century Gothic"/>
                <a:cs typeface="Century Gothic"/>
                <a:sym typeface="Century Gothic"/>
              </a:rPr>
              <a:t>Line Item #3</a:t>
            </a:r>
            <a:endParaRPr>
              <a:solidFill>
                <a:srgbClr val="043035"/>
              </a:solidFill>
              <a:latin typeface="Century Gothic"/>
              <a:ea typeface="Century Gothic"/>
              <a:cs typeface="Century Gothic"/>
              <a:sym typeface="Century Gothic"/>
            </a:endParaRPr>
          </a:p>
        </p:txBody>
      </p:sp>
      <p:sp>
        <p:nvSpPr>
          <p:cNvPr id="208" name="Google Shape;208;p24"/>
          <p:cNvSpPr txBox="1"/>
          <p:nvPr/>
        </p:nvSpPr>
        <p:spPr>
          <a:xfrm>
            <a:off x="2670938" y="4678334"/>
            <a:ext cx="1913021"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rgbClr val="043035"/>
                </a:solidFill>
                <a:latin typeface="Century Gothic"/>
                <a:ea typeface="Century Gothic"/>
                <a:cs typeface="Century Gothic"/>
                <a:sym typeface="Century Gothic"/>
              </a:rPr>
              <a:t>Line Item #4</a:t>
            </a:r>
            <a:endParaRPr>
              <a:solidFill>
                <a:srgbClr val="043035"/>
              </a:solidFill>
              <a:latin typeface="Century Gothic"/>
              <a:ea typeface="Century Gothic"/>
              <a:cs typeface="Century Gothic"/>
              <a:sym typeface="Century Gothic"/>
            </a:endParaRPr>
          </a:p>
        </p:txBody>
      </p:sp>
      <p:sp>
        <p:nvSpPr>
          <p:cNvPr id="209" name="Google Shape;209;p24"/>
          <p:cNvSpPr txBox="1"/>
          <p:nvPr/>
        </p:nvSpPr>
        <p:spPr>
          <a:xfrm>
            <a:off x="7658577" y="2961690"/>
            <a:ext cx="1913021"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rgbClr val="043035"/>
                </a:solidFill>
                <a:latin typeface="Century Gothic"/>
                <a:ea typeface="Century Gothic"/>
                <a:cs typeface="Century Gothic"/>
                <a:sym typeface="Century Gothic"/>
              </a:rPr>
              <a:t>Line Item #1</a:t>
            </a:r>
            <a:endParaRPr>
              <a:solidFill>
                <a:srgbClr val="043035"/>
              </a:solidFill>
              <a:latin typeface="Century Gothic"/>
              <a:ea typeface="Century Gothic"/>
              <a:cs typeface="Century Gothic"/>
              <a:sym typeface="Century Gothic"/>
            </a:endParaRPr>
          </a:p>
        </p:txBody>
      </p:sp>
      <p:sp>
        <p:nvSpPr>
          <p:cNvPr id="210" name="Google Shape;210;p24"/>
          <p:cNvSpPr txBox="1"/>
          <p:nvPr/>
        </p:nvSpPr>
        <p:spPr>
          <a:xfrm>
            <a:off x="7658576" y="3539439"/>
            <a:ext cx="1913021"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rgbClr val="043035"/>
                </a:solidFill>
                <a:latin typeface="Century Gothic"/>
                <a:ea typeface="Century Gothic"/>
                <a:cs typeface="Century Gothic"/>
                <a:sym typeface="Century Gothic"/>
              </a:rPr>
              <a:t>Line Item #2</a:t>
            </a:r>
            <a:endParaRPr>
              <a:solidFill>
                <a:srgbClr val="043035"/>
              </a:solidFill>
              <a:latin typeface="Century Gothic"/>
              <a:ea typeface="Century Gothic"/>
              <a:cs typeface="Century Gothic"/>
              <a:sym typeface="Century Gothic"/>
            </a:endParaRPr>
          </a:p>
        </p:txBody>
      </p:sp>
      <p:sp>
        <p:nvSpPr>
          <p:cNvPr id="211" name="Google Shape;211;p24"/>
          <p:cNvSpPr txBox="1"/>
          <p:nvPr/>
        </p:nvSpPr>
        <p:spPr>
          <a:xfrm>
            <a:off x="7658576" y="4093051"/>
            <a:ext cx="1913021"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rgbClr val="043035"/>
                </a:solidFill>
                <a:latin typeface="Century Gothic"/>
                <a:ea typeface="Century Gothic"/>
                <a:cs typeface="Century Gothic"/>
                <a:sym typeface="Century Gothic"/>
              </a:rPr>
              <a:t>Line Item #3</a:t>
            </a:r>
            <a:endParaRPr>
              <a:solidFill>
                <a:srgbClr val="043035"/>
              </a:solidFill>
              <a:latin typeface="Century Gothic"/>
              <a:ea typeface="Century Gothic"/>
              <a:cs typeface="Century Gothic"/>
              <a:sym typeface="Century Gothic"/>
            </a:endParaRPr>
          </a:p>
        </p:txBody>
      </p:sp>
      <p:sp>
        <p:nvSpPr>
          <p:cNvPr id="212" name="Google Shape;212;p24"/>
          <p:cNvSpPr txBox="1"/>
          <p:nvPr/>
        </p:nvSpPr>
        <p:spPr>
          <a:xfrm>
            <a:off x="7658576" y="4646663"/>
            <a:ext cx="1913021"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rgbClr val="043035"/>
                </a:solidFill>
                <a:latin typeface="Century Gothic"/>
                <a:ea typeface="Century Gothic"/>
                <a:cs typeface="Century Gothic"/>
                <a:sym typeface="Century Gothic"/>
              </a:rPr>
              <a:t>Line Item #4</a:t>
            </a:r>
            <a:endParaRPr>
              <a:solidFill>
                <a:srgbClr val="043035"/>
              </a:solidFill>
              <a:latin typeface="Century Gothic"/>
              <a:ea typeface="Century Gothic"/>
              <a:cs typeface="Century Gothic"/>
              <a:sym typeface="Century Gothic"/>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EEEE"/>
        </a:solidFill>
        <a:effectLst/>
      </p:bgPr>
    </p:bg>
    <p:spTree>
      <p:nvGrpSpPr>
        <p:cNvPr id="1" name="Shape 216"/>
        <p:cNvGrpSpPr/>
        <p:nvPr/>
      </p:nvGrpSpPr>
      <p:grpSpPr>
        <a:xfrm>
          <a:off x="0" y="0"/>
          <a:ext cx="0" cy="0"/>
          <a:chOff x="0" y="0"/>
          <a:chExt cx="0" cy="0"/>
        </a:xfrm>
      </p:grpSpPr>
      <p:sp>
        <p:nvSpPr>
          <p:cNvPr id="217" name="Google Shape;217;p25"/>
          <p:cNvSpPr txBox="1">
            <a:spLocks noGrp="1"/>
          </p:cNvSpPr>
          <p:nvPr>
            <p:ph type="title"/>
          </p:nvPr>
        </p:nvSpPr>
        <p:spPr>
          <a:xfrm>
            <a:off x="838200" y="365125"/>
            <a:ext cx="111597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000"/>
              <a:buFont typeface="Avenir"/>
              <a:buNone/>
            </a:pPr>
            <a:r>
              <a:rPr lang="en-US" sz="4000" b="1" dirty="0">
                <a:solidFill>
                  <a:srgbClr val="1E3644"/>
                </a:solidFill>
                <a:latin typeface="Century Gothic"/>
                <a:ea typeface="Century Gothic"/>
                <a:cs typeface="Century Gothic"/>
                <a:sym typeface="Century Gothic"/>
              </a:rPr>
              <a:t>What Our Customers Are Saying</a:t>
            </a:r>
            <a:endParaRPr b="1" dirty="0">
              <a:solidFill>
                <a:srgbClr val="1E3644"/>
              </a:solidFill>
              <a:latin typeface="Century Gothic"/>
              <a:ea typeface="Century Gothic"/>
              <a:cs typeface="Century Gothic"/>
              <a:sym typeface="Century Gothic"/>
            </a:endParaRPr>
          </a:p>
        </p:txBody>
      </p:sp>
      <p:sp>
        <p:nvSpPr>
          <p:cNvPr id="218" name="Google Shape;218;p25"/>
          <p:cNvSpPr txBox="1"/>
          <p:nvPr/>
        </p:nvSpPr>
        <p:spPr>
          <a:xfrm>
            <a:off x="979224" y="2880405"/>
            <a:ext cx="10367211"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Avenir"/>
              <a:buNone/>
            </a:pPr>
            <a:r>
              <a:rPr lang="en-US" sz="4200" dirty="0">
                <a:solidFill>
                  <a:srgbClr val="1E3644"/>
                </a:solidFill>
                <a:latin typeface="Century Gothic"/>
                <a:ea typeface="Century Gothic"/>
                <a:cs typeface="Century Gothic"/>
                <a:sym typeface="Century Gothic"/>
              </a:rPr>
              <a:t>“Insert a customer testimonial that demonstrates the value of your business here.”</a:t>
            </a:r>
            <a:endParaRPr sz="1200" dirty="0">
              <a:solidFill>
                <a:srgbClr val="1E3644"/>
              </a:solidFill>
              <a:latin typeface="Century Gothic"/>
              <a:ea typeface="Century Gothic"/>
              <a:cs typeface="Century Gothic"/>
              <a:sym typeface="Century Gothic"/>
            </a:endParaRPr>
          </a:p>
        </p:txBody>
      </p:sp>
      <p:sp>
        <p:nvSpPr>
          <p:cNvPr id="219" name="Google Shape;219;p25"/>
          <p:cNvSpPr txBox="1"/>
          <p:nvPr/>
        </p:nvSpPr>
        <p:spPr>
          <a:xfrm>
            <a:off x="6853116" y="5161501"/>
            <a:ext cx="2563500" cy="6465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800" dirty="0">
                <a:solidFill>
                  <a:srgbClr val="1E3644"/>
                </a:solidFill>
                <a:latin typeface="Century Gothic"/>
                <a:ea typeface="Century Gothic"/>
                <a:cs typeface="Century Gothic"/>
                <a:sym typeface="Century Gothic"/>
              </a:rPr>
              <a:t>FIRST &amp; LAST NAME</a:t>
            </a:r>
            <a:endParaRPr dirty="0">
              <a:solidFill>
                <a:srgbClr val="1E3644"/>
              </a:solidFill>
              <a:latin typeface="Century Gothic"/>
              <a:ea typeface="Century Gothic"/>
              <a:cs typeface="Century Gothic"/>
              <a:sym typeface="Century Gothic"/>
            </a:endParaRPr>
          </a:p>
          <a:p>
            <a:pPr marL="0" marR="0" lvl="0" indent="0" algn="r" rtl="0">
              <a:spcBef>
                <a:spcPts val="0"/>
              </a:spcBef>
              <a:spcAft>
                <a:spcPts val="0"/>
              </a:spcAft>
              <a:buNone/>
            </a:pPr>
            <a:r>
              <a:rPr lang="en-US" sz="1800" dirty="0">
                <a:solidFill>
                  <a:srgbClr val="1E3644"/>
                </a:solidFill>
                <a:latin typeface="Century Gothic"/>
                <a:ea typeface="Century Gothic"/>
                <a:cs typeface="Century Gothic"/>
                <a:sym typeface="Century Gothic"/>
              </a:rPr>
              <a:t>Job Title</a:t>
            </a:r>
            <a:endParaRPr dirty="0">
              <a:solidFill>
                <a:srgbClr val="1E3644"/>
              </a:solidFill>
              <a:latin typeface="Century Gothic"/>
              <a:ea typeface="Century Gothic"/>
              <a:cs typeface="Century Gothic"/>
              <a:sym typeface="Century Gothic"/>
            </a:endParaRPr>
          </a:p>
        </p:txBody>
      </p:sp>
      <p:grpSp>
        <p:nvGrpSpPr>
          <p:cNvPr id="220" name="Google Shape;220;p25"/>
          <p:cNvGrpSpPr/>
          <p:nvPr/>
        </p:nvGrpSpPr>
        <p:grpSpPr>
          <a:xfrm>
            <a:off x="9669949" y="5161475"/>
            <a:ext cx="1676487" cy="623455"/>
            <a:chOff x="9669949" y="5161475"/>
            <a:chExt cx="1676487" cy="623455"/>
          </a:xfrm>
        </p:grpSpPr>
        <p:sp>
          <p:nvSpPr>
            <p:cNvPr id="221" name="Google Shape;221;p25"/>
            <p:cNvSpPr/>
            <p:nvPr/>
          </p:nvSpPr>
          <p:spPr>
            <a:xfrm>
              <a:off x="9670036" y="5161475"/>
              <a:ext cx="1676400" cy="623455"/>
            </a:xfrm>
            <a:prstGeom prst="rect">
              <a:avLst/>
            </a:prstGeom>
            <a:solidFill>
              <a:srgbClr val="0430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2" name="Google Shape;222;p25"/>
            <p:cNvSpPr txBox="1"/>
            <p:nvPr/>
          </p:nvSpPr>
          <p:spPr>
            <a:xfrm>
              <a:off x="9669949" y="5299975"/>
              <a:ext cx="1676400" cy="369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rgbClr val="FFFFFF"/>
                  </a:solidFill>
                  <a:latin typeface="Century Gothic"/>
                  <a:ea typeface="Century Gothic"/>
                  <a:cs typeface="Century Gothic"/>
                  <a:sym typeface="Century Gothic"/>
                </a:rPr>
                <a:t>LOGO</a:t>
              </a:r>
              <a:endParaRPr dirty="0">
                <a:solidFill>
                  <a:srgbClr val="FFFFFF"/>
                </a:solidFill>
                <a:latin typeface="Century Gothic"/>
                <a:ea typeface="Century Gothic"/>
                <a:cs typeface="Century Gothic"/>
                <a:sym typeface="Century Gothic"/>
              </a:endParaRPr>
            </a:p>
          </p:txBody>
        </p:sp>
      </p:grpSp>
      <p:cxnSp>
        <p:nvCxnSpPr>
          <p:cNvPr id="223" name="Google Shape;223;p25"/>
          <p:cNvCxnSpPr/>
          <p:nvPr/>
        </p:nvCxnSpPr>
        <p:spPr>
          <a:xfrm>
            <a:off x="979225" y="2164659"/>
            <a:ext cx="10367211" cy="0"/>
          </a:xfrm>
          <a:prstGeom prst="straightConnector1">
            <a:avLst/>
          </a:prstGeom>
          <a:noFill/>
          <a:ln w="76200" cap="flat" cmpd="sng">
            <a:solidFill>
              <a:srgbClr val="00685E"/>
            </a:solidFill>
            <a:prstDash val="solid"/>
            <a:miter lim="800000"/>
            <a:headEnd type="none" w="sm" len="sm"/>
            <a:tailEnd type="none" w="sm" len="sm"/>
          </a:ln>
        </p:spPr>
      </p:cxnSp>
      <p:cxnSp>
        <p:nvCxnSpPr>
          <p:cNvPr id="224" name="Google Shape;224;p25"/>
          <p:cNvCxnSpPr/>
          <p:nvPr/>
        </p:nvCxnSpPr>
        <p:spPr>
          <a:xfrm>
            <a:off x="979225" y="4921714"/>
            <a:ext cx="10367211" cy="0"/>
          </a:xfrm>
          <a:prstGeom prst="straightConnector1">
            <a:avLst/>
          </a:prstGeom>
          <a:noFill/>
          <a:ln w="76200" cap="flat" cmpd="sng">
            <a:solidFill>
              <a:srgbClr val="00685E"/>
            </a:solidFill>
            <a:prstDash val="solid"/>
            <a:miter lim="800000"/>
            <a:headEnd type="none" w="sm" len="sm"/>
            <a:tailEnd type="none" w="sm" len="sm"/>
          </a:ln>
        </p:spPr>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TotalTime>
  <Words>423</Words>
  <Application>Microsoft Office PowerPoint</Application>
  <PresentationFormat>Widescreen</PresentationFormat>
  <Paragraphs>106</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Avenir</vt:lpstr>
      <vt:lpstr>Century Gothic</vt:lpstr>
      <vt:lpstr>Arial</vt:lpstr>
      <vt:lpstr>Calibri</vt:lpstr>
      <vt:lpstr>Office Theme</vt:lpstr>
      <vt:lpstr>Company Profile Template </vt:lpstr>
      <vt:lpstr>How to Use This Template:</vt:lpstr>
      <vt:lpstr>PowerPoint Presentation</vt:lpstr>
      <vt:lpstr>Company  Summary</vt:lpstr>
      <vt:lpstr>Company History</vt:lpstr>
      <vt:lpstr>Meet the Team</vt:lpstr>
      <vt:lpstr>Mission, Vision &amp; Values</vt:lpstr>
      <vt:lpstr>What Makes [Company Name Here] Different</vt:lpstr>
      <vt:lpstr>What Our Customers Are Saying</vt:lpstr>
      <vt:lpstr>Awards &amp; Recognition</vt:lpstr>
      <vt:lpstr>Misc. Slides</vt:lpstr>
      <vt:lpstr>Title of Slide </vt:lpstr>
      <vt:lpstr>Title of Slide </vt:lpstr>
      <vt:lpstr>Logo Gallery</vt:lpstr>
      <vt:lpstr>Table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Company Profile Template</dc:title>
  <dc:creator>pc</dc:creator>
  <cp:lastModifiedBy>pc</cp:lastModifiedBy>
  <cp:revision>19</cp:revision>
  <dcterms:modified xsi:type="dcterms:W3CDTF">2022-02-12T06:38:42Z</dcterms:modified>
</cp:coreProperties>
</file>