
<file path=[Content_Types].xml><?xml version="1.0" encoding="utf-8"?>
<Types xmlns="http://schemas.openxmlformats.org/package/2006/content-types">
  <Default ContentType="image/png" Extension="png"/>
  <Default ContentType="application/vnd.openxmlformats-package.relationships+xml" Extension="rels"/>
  <Default ContentType="application/xml" Extension="xml"/>
  <Default ContentType="application/x-fontdata" Extension="fntdata"/>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18"/>
  </p:notesMasterIdLst>
  <p:sldIdLst>
    <p:sldId id="278" r:id="rId2"/>
    <p:sldId id="279" r:id="rId3"/>
    <p:sldId id="259" r:id="rId4"/>
    <p:sldId id="260" r:id="rId5"/>
    <p:sldId id="261" r:id="rId6"/>
    <p:sldId id="262" r:id="rId7"/>
    <p:sldId id="263" r:id="rId8"/>
    <p:sldId id="264" r:id="rId9"/>
    <p:sldId id="265" r:id="rId10"/>
    <p:sldId id="266" r:id="rId11"/>
    <p:sldId id="267" r:id="rId12"/>
    <p:sldId id="268" r:id="rId13"/>
    <p:sldId id="275" r:id="rId14"/>
    <p:sldId id="270" r:id="rId15"/>
    <p:sldId id="276" r:id="rId16"/>
    <p:sldId id="280" r:id="rId17"/>
  </p:sldIdLst>
  <p:sldSz cx="12192000" cy="6858000"/>
  <p:notesSz cx="6858000" cy="9144000"/>
  <p:embeddedFontLst>
    <p:embeddedFont>
      <p:font typeface="Roboto" panose="02000000000000000000" pitchFamily="2" charset="0"/>
      <p:regular r:id="rId19"/>
      <p:bold r:id="rId20"/>
      <p:italic r:id="rId21"/>
      <p:boldItalic r:id="rId22"/>
    </p:embeddedFont>
    <p:embeddedFont>
      <p:font typeface="Century Gothic" panose="020B0502020202020204" pitchFamily="34" charset="0"/>
      <p:regular r:id="rId23"/>
      <p:bold r:id="rId24"/>
      <p:italic r:id="rId25"/>
      <p:boldItalic r:id="rId26"/>
    </p:embeddedFont>
    <p:embeddedFont>
      <p:font typeface="Roboto Thin" panose="020B0604020202020204" charset="0"/>
      <p:regular r:id="rId27"/>
      <p:bold r:id="rId28"/>
      <p:italic r:id="rId29"/>
      <p:boldItalic r:id="rId30"/>
    </p:embeddedFont>
    <p:embeddedFont>
      <p:font typeface="Roboto Light" panose="02000000000000000000" pitchFamily="2" charset="0"/>
      <p:regular r:id="rId31"/>
      <p:bold r:id="rId32"/>
      <p:italic r:id="rId33"/>
      <p:boldItalic r:id="rId34"/>
    </p:embeddedFont>
    <p:embeddedFont>
      <p:font typeface="Roboto Black" panose="02000000000000000000" pitchFamily="2" charset="0"/>
      <p:bold r:id="rId35"/>
      <p:boldItalic r:id="rId36"/>
    </p:embeddedFont>
    <p:embeddedFont>
      <p:font typeface="Calibri" panose="020F0502020204030204" pitchFamily="34" charset="0"/>
      <p:regular r:id="rId37"/>
      <p:bold r:id="rId38"/>
      <p:italic r:id="rId39"/>
      <p:boldItalic r:id="rId40"/>
    </p:embeddedFont>
    <p:embeddedFont>
      <p:font typeface="Roboto Medium" panose="020B0604020202020204" charset="0"/>
      <p:regular r:id="rId41"/>
      <p:bold r:id="rId42"/>
      <p:italic r:id="rId43"/>
      <p:boldItalic r:id="rId44"/>
    </p:embeddedFont>
    <p:embeddedFont>
      <p:font typeface="Arial Black" panose="020B0A04020102020204" pitchFamily="34" charset="0"/>
      <p:bold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85E"/>
    <a:srgbClr val="0089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906738A-5134-4B27-8AA2-3DC8CF219320}">
  <a:tblStyle styleId="{4906738A-5134-4B27-8AA2-3DC8CF219320}"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font" Target="fonts/font21.fntdata"/><Relationship Id="rId21" Type="http://schemas.openxmlformats.org/officeDocument/2006/relationships/font" Target="fonts/font3.fntdata"/><Relationship Id="rId34" Type="http://schemas.openxmlformats.org/officeDocument/2006/relationships/font" Target="fonts/font16.fntdata"/><Relationship Id="rId42" Type="http://schemas.openxmlformats.org/officeDocument/2006/relationships/font" Target="fonts/font24.fntdata"/><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1.fntdata"/><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font" Target="fonts/font19.fntdata"/><Relationship Id="rId40" Type="http://schemas.openxmlformats.org/officeDocument/2006/relationships/font" Target="fonts/font22.fntdata"/><Relationship Id="rId45" Type="http://schemas.openxmlformats.org/officeDocument/2006/relationships/font" Target="fonts/font2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4" Type="http://schemas.openxmlformats.org/officeDocument/2006/relationships/font" Target="fonts/font2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 Id="rId43" Type="http://schemas.openxmlformats.org/officeDocument/2006/relationships/font" Target="fonts/font25.fntdata"/><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font" Target="fonts/font20.fntdata"/><Relationship Id="rId46" Type="http://schemas.openxmlformats.org/officeDocument/2006/relationships/presProps" Target="presProps.xml"/><Relationship Id="rId20" Type="http://schemas.openxmlformats.org/officeDocument/2006/relationships/font" Target="fonts/font2.fntdata"/><Relationship Id="rId41" Type="http://schemas.openxmlformats.org/officeDocument/2006/relationships/font" Target="fonts/font23.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0268762e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gd0268762e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400" b="1">
                <a:solidFill>
                  <a:srgbClr val="33475B"/>
                </a:solidFill>
                <a:latin typeface="Avenir"/>
                <a:ea typeface="Avenir"/>
                <a:cs typeface="Avenir"/>
                <a:sym typeface="Avenir"/>
              </a:rPr>
              <a:t>Title Slide</a:t>
            </a:r>
            <a:endParaRPr sz="1400" b="1">
              <a:solidFill>
                <a:srgbClr val="33475B"/>
              </a:solidFill>
              <a:latin typeface="Avenir"/>
              <a:ea typeface="Avenir"/>
              <a:cs typeface="Avenir"/>
              <a:sym typeface="Avenir"/>
            </a:endParaRPr>
          </a:p>
          <a:p>
            <a:pPr marL="457200" lvl="0" indent="-304800" algn="l" rtl="0">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extLst>
      <p:ext uri="{BB962C8B-B14F-4D97-AF65-F5344CB8AC3E}">
        <p14:creationId xmlns:p14="http://schemas.microsoft.com/office/powerpoint/2010/main" val="595698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0" name="Google Shape;25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c8f484dde4_3_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gc8f484dde4_3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06049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 name="Google Shape;26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c8f484dde4_3_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2" name="Google Shape;292;gc8f484dde4_3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3955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d0268762e8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d0268762e8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Product Screenshot Full MacBook</a:t>
            </a:r>
            <a:endParaRPr/>
          </a:p>
        </p:txBody>
      </p:sp>
    </p:spTree>
    <p:extLst>
      <p:ext uri="{BB962C8B-B14F-4D97-AF65-F5344CB8AC3E}">
        <p14:creationId xmlns:p14="http://schemas.microsoft.com/office/powerpoint/2010/main" val="143438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d0268762e8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d0268762e8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Please watch all videos above. </a:t>
            </a:r>
            <a:endParaRPr sz="1400" b="1">
              <a:solidFill>
                <a:srgbClr val="33475B"/>
              </a:solidFill>
              <a:latin typeface="Avenir"/>
              <a:ea typeface="Avenir"/>
              <a:cs typeface="Avenir"/>
              <a:sym typeface="Avenir"/>
            </a:endParaRPr>
          </a:p>
        </p:txBody>
      </p:sp>
    </p:spTree>
    <p:extLst>
      <p:ext uri="{BB962C8B-B14F-4D97-AF65-F5344CB8AC3E}">
        <p14:creationId xmlns:p14="http://schemas.microsoft.com/office/powerpoint/2010/main" val="2491843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d098d17d2d_0_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gd098d17d2d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7" name="Google Shape;20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s://upmetrics.co/call-to-downloadt?utm_source=company-profile-templates&amp;utm_medium=get-free-demo&amp;utm_campaign=download" TargetMode="External"/><Relationship Id="rId5" Type="http://schemas.openxmlformats.org/officeDocument/2006/relationships/hyperlink" Target="https://academy.hubspot.com/courses/growth-driven-design?utm_source=offers&amp;utm_medium=offers&amp;utm_campaign=seondary-conversion_wireframe-template_template" TargetMode="Externa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9" y="-1523"/>
            <a:ext cx="12189290" cy="6859523"/>
          </a:xfrm>
          <a:prstGeom prst="rect">
            <a:avLst/>
          </a:prstGeom>
          <a:solidFill>
            <a:srgbClr val="00897C"/>
          </a:solidFill>
          <a:ln>
            <a:solidFill>
              <a:srgbClr val="00897C"/>
            </a:solidFill>
          </a:ln>
        </p:spPr>
      </p:pic>
      <p:sp>
        <p:nvSpPr>
          <p:cNvPr id="97" name="Google Shape;97;p16"/>
          <p:cNvSpPr txBox="1">
            <a:spLocks noGrp="1"/>
          </p:cNvSpPr>
          <p:nvPr>
            <p:ph type="title" idx="4294967295"/>
          </p:nvPr>
        </p:nvSpPr>
        <p:spPr>
          <a:xfrm>
            <a:off x="4376738" y="1838325"/>
            <a:ext cx="7815262" cy="1273175"/>
          </a:xfrm>
          <a:prstGeom prst="rect">
            <a:avLst/>
          </a:prstGeom>
          <a:noFill/>
          <a:ln>
            <a:noFill/>
          </a:ln>
        </p:spPr>
        <p:txBody>
          <a:bodyPr spcFirstLastPara="1" wrap="square" lIns="121900" tIns="121900" rIns="121900" bIns="121900" anchor="t" anchorCtr="0">
            <a:normAutofit fontScale="90000"/>
          </a:bodyPr>
          <a:lstStyle/>
          <a:p>
            <a:pPr marL="0" lvl="0" indent="0" algn="l" rtl="0">
              <a:spcBef>
                <a:spcPts val="0"/>
              </a:spcBef>
              <a:spcAft>
                <a:spcPts val="0"/>
              </a:spcAft>
              <a:buClr>
                <a:schemeClr val="lt1"/>
              </a:buClr>
              <a:buSzPct val="100000"/>
              <a:buFont typeface="Avenir"/>
              <a:buNone/>
            </a:pPr>
            <a:r>
              <a:rPr lang="en-US" sz="6400" b="1" dirty="0">
                <a:solidFill>
                  <a:schemeClr val="lt1"/>
                </a:solidFill>
                <a:latin typeface="Avenir"/>
                <a:ea typeface="Avenir"/>
                <a:cs typeface="Avenir"/>
                <a:sym typeface="Avenir"/>
              </a:rPr>
              <a:t>Company Profile Template</a:t>
            </a:r>
            <a:endParaRPr sz="6400" b="1" dirty="0">
              <a:solidFill>
                <a:schemeClr val="lt1"/>
              </a:solidFill>
              <a:latin typeface="Avenir"/>
              <a:ea typeface="Avenir"/>
              <a:cs typeface="Avenir"/>
              <a:sym typeface="Avenir"/>
            </a:endParaRPr>
          </a:p>
          <a:p>
            <a:pPr marL="0" lvl="0" indent="0" algn="l" rtl="0">
              <a:lnSpc>
                <a:spcPct val="90000"/>
              </a:lnSpc>
              <a:spcBef>
                <a:spcPts val="0"/>
              </a:spcBef>
              <a:spcAft>
                <a:spcPts val="0"/>
              </a:spcAft>
              <a:buClr>
                <a:srgbClr val="FFFFFF"/>
              </a:buClr>
              <a:buSzPct val="100000"/>
              <a:buFont typeface="Avenir"/>
              <a:buNone/>
            </a:pPr>
            <a:endParaRPr sz="6400" b="1" dirty="0">
              <a:solidFill>
                <a:srgbClr val="FFFFFF"/>
              </a:solidFill>
              <a:latin typeface="Avenir"/>
              <a:ea typeface="Avenir"/>
              <a:cs typeface="Avenir"/>
              <a:sym typeface="Avenir"/>
            </a:endParaRPr>
          </a:p>
        </p:txBody>
      </p:sp>
      <p:pic>
        <p:nvPicPr>
          <p:cNvPr id="98" name="Google Shape;98;p16"/>
          <p:cNvPicPr preferRelativeResize="0"/>
          <p:nvPr/>
        </p:nvPicPr>
        <p:blipFill>
          <a:blip r:embed="rId4">
            <a:extLst>
              <a:ext uri="{28A0092B-C50C-407E-A947-70E740481C1C}">
                <a14:useLocalDpi xmlns:a14="http://schemas.microsoft.com/office/drawing/2010/main" val="0"/>
              </a:ext>
            </a:extLst>
          </a:blip>
          <a:stretch>
            <a:fillRect/>
          </a:stretch>
        </p:blipFill>
        <p:spPr>
          <a:xfrm>
            <a:off x="3529937" y="730826"/>
            <a:ext cx="1916042" cy="425787"/>
          </a:xfrm>
          <a:prstGeom prst="rect">
            <a:avLst/>
          </a:prstGeom>
          <a:noFill/>
          <a:ln>
            <a:noFill/>
          </a:ln>
        </p:spPr>
      </p:pic>
      <p:cxnSp>
        <p:nvCxnSpPr>
          <p:cNvPr id="99" name="Google Shape;99;p16"/>
          <p:cNvCxnSpPr/>
          <p:nvPr/>
        </p:nvCxnSpPr>
        <p:spPr>
          <a:xfrm>
            <a:off x="3562850" y="1374778"/>
            <a:ext cx="443100" cy="2400"/>
          </a:xfrm>
          <a:prstGeom prst="straightConnector1">
            <a:avLst/>
          </a:prstGeom>
          <a:noFill/>
          <a:ln w="19050" cap="flat" cmpd="sng">
            <a:solidFill>
              <a:srgbClr val="00897C"/>
            </a:solidFill>
            <a:prstDash val="solid"/>
            <a:round/>
            <a:headEnd type="none" w="sm" len="sm"/>
            <a:tailEnd type="none" w="sm" len="sm"/>
          </a:ln>
        </p:spPr>
      </p:cxnSp>
      <p:cxnSp>
        <p:nvCxnSpPr>
          <p:cNvPr id="6" name="Google Shape;99;p16"/>
          <p:cNvCxnSpPr/>
          <p:nvPr/>
        </p:nvCxnSpPr>
        <p:spPr>
          <a:xfrm>
            <a:off x="3478924" y="1283600"/>
            <a:ext cx="595926" cy="0"/>
          </a:xfrm>
          <a:prstGeom prst="straightConnector1">
            <a:avLst/>
          </a:prstGeom>
          <a:noFill/>
          <a:ln w="19050" cap="flat" cmpd="sng">
            <a:solidFill>
              <a:srgbClr val="F16334"/>
            </a:solidFill>
            <a:prstDash val="solid"/>
            <a:round/>
            <a:headEnd type="none" w="sm" len="sm"/>
            <a:tailEnd type="none" w="sm" len="sm"/>
          </a:ln>
        </p:spPr>
      </p:cxnSp>
    </p:spTree>
    <p:extLst>
      <p:ext uri="{BB962C8B-B14F-4D97-AF65-F5344CB8AC3E}">
        <p14:creationId xmlns:p14="http://schemas.microsoft.com/office/powerpoint/2010/main" val="17751801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Google Shape;230;p26"/>
          <p:cNvSpPr txBox="1">
            <a:spLocks noGrp="1"/>
          </p:cNvSpPr>
          <p:nvPr>
            <p:ph type="title"/>
          </p:nvPr>
        </p:nvSpPr>
        <p:spPr>
          <a:xfrm>
            <a:off x="854383" y="365125"/>
            <a:ext cx="67464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3A3838"/>
              </a:buClr>
              <a:buSzPts val="4000"/>
              <a:buFont typeface="Roboto Medium"/>
              <a:buNone/>
            </a:pPr>
            <a:r>
              <a:rPr lang="en-US" sz="4000" b="1">
                <a:solidFill>
                  <a:srgbClr val="3A3838"/>
                </a:solidFill>
                <a:latin typeface="Roboto Medium"/>
                <a:ea typeface="Roboto Medium"/>
                <a:cs typeface="Roboto Medium"/>
                <a:sym typeface="Roboto Medium"/>
              </a:rPr>
              <a:t>Awards </a:t>
            </a:r>
            <a:r>
              <a:rPr lang="en-US" sz="4000" b="1">
                <a:solidFill>
                  <a:srgbClr val="3A3838"/>
                </a:solidFill>
                <a:latin typeface="Roboto"/>
                <a:ea typeface="Roboto"/>
                <a:cs typeface="Roboto"/>
                <a:sym typeface="Roboto"/>
              </a:rPr>
              <a:t>&amp; Recognition</a:t>
            </a:r>
            <a:endParaRPr b="1">
              <a:solidFill>
                <a:srgbClr val="3A3838"/>
              </a:solidFill>
              <a:latin typeface="Roboto"/>
              <a:ea typeface="Roboto"/>
              <a:cs typeface="Roboto"/>
              <a:sym typeface="Roboto"/>
            </a:endParaRPr>
          </a:p>
        </p:txBody>
      </p:sp>
      <p:sp>
        <p:nvSpPr>
          <p:cNvPr id="231" name="Google Shape;231;p26"/>
          <p:cNvSpPr txBox="1"/>
          <p:nvPr/>
        </p:nvSpPr>
        <p:spPr>
          <a:xfrm>
            <a:off x="854375" y="3119599"/>
            <a:ext cx="2046300" cy="1908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Roboto Light"/>
                <a:ea typeface="Roboto Light"/>
                <a:cs typeface="Roboto Light"/>
                <a:sym typeface="Roboto Light"/>
              </a:rPr>
              <a:t>Insert description of award here</a:t>
            </a:r>
            <a:endParaRPr sz="1800">
              <a:solidFill>
                <a:schemeClr val="dk1"/>
              </a:solidFill>
              <a:latin typeface="Roboto Light"/>
              <a:ea typeface="Roboto Light"/>
              <a:cs typeface="Roboto Light"/>
              <a:sym typeface="Roboto Light"/>
            </a:endParaRPr>
          </a:p>
          <a:p>
            <a:pPr marL="0" marR="0" lvl="0" indent="0" algn="l" rtl="0">
              <a:spcBef>
                <a:spcPts val="0"/>
              </a:spcBef>
              <a:spcAft>
                <a:spcPts val="0"/>
              </a:spcAft>
              <a:buNone/>
            </a:pPr>
            <a:endParaRPr sz="1800">
              <a:solidFill>
                <a:schemeClr val="dk1"/>
              </a:solidFill>
              <a:latin typeface="Roboto Light"/>
              <a:ea typeface="Roboto Light"/>
              <a:cs typeface="Roboto Light"/>
              <a:sym typeface="Roboto Light"/>
            </a:endParaRPr>
          </a:p>
          <a:p>
            <a:pPr marL="0" lvl="0" indent="0" algn="l" rtl="0">
              <a:spcBef>
                <a:spcPts val="0"/>
              </a:spcBef>
              <a:spcAft>
                <a:spcPts val="0"/>
              </a:spcAft>
              <a:buClr>
                <a:schemeClr val="dk1"/>
              </a:buClr>
              <a:buFont typeface="Arial"/>
              <a:buNone/>
            </a:pPr>
            <a:r>
              <a:rPr lang="en-US" sz="1600">
                <a:solidFill>
                  <a:srgbClr val="3F3F3F"/>
                </a:solidFill>
                <a:latin typeface="Roboto Light"/>
                <a:ea typeface="Roboto Light"/>
                <a:cs typeface="Roboto Light"/>
                <a:sym typeface="Roboto Light"/>
              </a:rPr>
              <a:t>Pellentesque consectetur leo sem, tempor finibus ipsum vehicula eget.</a:t>
            </a:r>
            <a:endParaRPr sz="1800">
              <a:solidFill>
                <a:schemeClr val="dk1"/>
              </a:solidFill>
              <a:latin typeface="Roboto Light"/>
              <a:ea typeface="Roboto Light"/>
              <a:cs typeface="Roboto Light"/>
              <a:sym typeface="Roboto Light"/>
            </a:endParaRPr>
          </a:p>
        </p:txBody>
      </p:sp>
      <p:sp>
        <p:nvSpPr>
          <p:cNvPr id="232" name="Google Shape;232;p26"/>
          <p:cNvSpPr/>
          <p:nvPr/>
        </p:nvSpPr>
        <p:spPr>
          <a:xfrm>
            <a:off x="931375" y="1418000"/>
            <a:ext cx="1110000" cy="62100"/>
          </a:xfrm>
          <a:prstGeom prst="rect">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3" name="Google Shape;233;p26"/>
          <p:cNvPicPr preferRelativeResize="0"/>
          <p:nvPr/>
        </p:nvPicPr>
        <p:blipFill>
          <a:blip r:embed="rId3">
            <a:alphaModFix/>
          </a:blip>
          <a:stretch>
            <a:fillRect/>
          </a:stretch>
        </p:blipFill>
        <p:spPr>
          <a:xfrm>
            <a:off x="854375" y="2140350"/>
            <a:ext cx="705875" cy="891650"/>
          </a:xfrm>
          <a:prstGeom prst="rect">
            <a:avLst/>
          </a:prstGeom>
          <a:noFill/>
          <a:ln>
            <a:noFill/>
          </a:ln>
        </p:spPr>
      </p:pic>
      <p:sp>
        <p:nvSpPr>
          <p:cNvPr id="234" name="Google Shape;234;p26"/>
          <p:cNvSpPr txBox="1"/>
          <p:nvPr/>
        </p:nvSpPr>
        <p:spPr>
          <a:xfrm>
            <a:off x="3430875" y="3119599"/>
            <a:ext cx="2046300" cy="1908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Roboto Light"/>
                <a:ea typeface="Roboto Light"/>
                <a:cs typeface="Roboto Light"/>
                <a:sym typeface="Roboto Light"/>
              </a:rPr>
              <a:t>Insert description of award here</a:t>
            </a:r>
            <a:endParaRPr sz="1800">
              <a:solidFill>
                <a:schemeClr val="dk1"/>
              </a:solidFill>
              <a:latin typeface="Roboto Light"/>
              <a:ea typeface="Roboto Light"/>
              <a:cs typeface="Roboto Light"/>
              <a:sym typeface="Roboto Light"/>
            </a:endParaRPr>
          </a:p>
          <a:p>
            <a:pPr marL="0" marR="0" lvl="0" indent="0" algn="l" rtl="0">
              <a:spcBef>
                <a:spcPts val="0"/>
              </a:spcBef>
              <a:spcAft>
                <a:spcPts val="0"/>
              </a:spcAft>
              <a:buNone/>
            </a:pPr>
            <a:endParaRPr sz="1800">
              <a:solidFill>
                <a:schemeClr val="dk1"/>
              </a:solidFill>
              <a:latin typeface="Roboto Light"/>
              <a:ea typeface="Roboto Light"/>
              <a:cs typeface="Roboto Light"/>
              <a:sym typeface="Roboto Light"/>
            </a:endParaRPr>
          </a:p>
          <a:p>
            <a:pPr marL="0" lvl="0" indent="0" algn="l" rtl="0">
              <a:spcBef>
                <a:spcPts val="0"/>
              </a:spcBef>
              <a:spcAft>
                <a:spcPts val="0"/>
              </a:spcAft>
              <a:buNone/>
            </a:pPr>
            <a:r>
              <a:rPr lang="en-US" sz="1600">
                <a:solidFill>
                  <a:srgbClr val="3F3F3F"/>
                </a:solidFill>
                <a:latin typeface="Roboto Light"/>
                <a:ea typeface="Roboto Light"/>
                <a:cs typeface="Roboto Light"/>
                <a:sym typeface="Roboto Light"/>
              </a:rPr>
              <a:t>Pellentesque consectetur leo sem, tempor finibus ipsum vehicula eget.</a:t>
            </a:r>
            <a:endParaRPr sz="1800">
              <a:solidFill>
                <a:schemeClr val="dk1"/>
              </a:solidFill>
              <a:latin typeface="Roboto Light"/>
              <a:ea typeface="Roboto Light"/>
              <a:cs typeface="Roboto Light"/>
              <a:sym typeface="Roboto Light"/>
            </a:endParaRPr>
          </a:p>
        </p:txBody>
      </p:sp>
      <p:pic>
        <p:nvPicPr>
          <p:cNvPr id="235" name="Google Shape;235;p26"/>
          <p:cNvPicPr preferRelativeResize="0"/>
          <p:nvPr/>
        </p:nvPicPr>
        <p:blipFill>
          <a:blip r:embed="rId3">
            <a:alphaModFix/>
          </a:blip>
          <a:stretch>
            <a:fillRect/>
          </a:stretch>
        </p:blipFill>
        <p:spPr>
          <a:xfrm>
            <a:off x="3430875" y="2140350"/>
            <a:ext cx="705875" cy="891650"/>
          </a:xfrm>
          <a:prstGeom prst="rect">
            <a:avLst/>
          </a:prstGeom>
          <a:noFill/>
          <a:ln>
            <a:solidFill>
              <a:srgbClr val="00897C"/>
            </a:solidFill>
          </a:ln>
        </p:spPr>
      </p:pic>
      <p:sp>
        <p:nvSpPr>
          <p:cNvPr id="236" name="Google Shape;236;p26"/>
          <p:cNvSpPr txBox="1"/>
          <p:nvPr/>
        </p:nvSpPr>
        <p:spPr>
          <a:xfrm>
            <a:off x="6007375" y="3119599"/>
            <a:ext cx="2046300" cy="1908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Roboto Light"/>
                <a:ea typeface="Roboto Light"/>
                <a:cs typeface="Roboto Light"/>
                <a:sym typeface="Roboto Light"/>
              </a:rPr>
              <a:t>Insert description of award here</a:t>
            </a:r>
            <a:endParaRPr sz="1800">
              <a:solidFill>
                <a:schemeClr val="dk1"/>
              </a:solidFill>
              <a:latin typeface="Roboto Light"/>
              <a:ea typeface="Roboto Light"/>
              <a:cs typeface="Roboto Light"/>
              <a:sym typeface="Roboto Light"/>
            </a:endParaRPr>
          </a:p>
          <a:p>
            <a:pPr marL="0" marR="0" lvl="0" indent="0" algn="l" rtl="0">
              <a:spcBef>
                <a:spcPts val="0"/>
              </a:spcBef>
              <a:spcAft>
                <a:spcPts val="0"/>
              </a:spcAft>
              <a:buNone/>
            </a:pPr>
            <a:endParaRPr sz="1800">
              <a:solidFill>
                <a:schemeClr val="dk1"/>
              </a:solidFill>
              <a:latin typeface="Roboto Light"/>
              <a:ea typeface="Roboto Light"/>
              <a:cs typeface="Roboto Light"/>
              <a:sym typeface="Roboto Light"/>
            </a:endParaRPr>
          </a:p>
          <a:p>
            <a:pPr marL="0" lvl="0" indent="0" algn="l" rtl="0">
              <a:spcBef>
                <a:spcPts val="0"/>
              </a:spcBef>
              <a:spcAft>
                <a:spcPts val="0"/>
              </a:spcAft>
              <a:buNone/>
            </a:pPr>
            <a:r>
              <a:rPr lang="en-US" sz="1600">
                <a:solidFill>
                  <a:srgbClr val="3F3F3F"/>
                </a:solidFill>
                <a:latin typeface="Roboto Light"/>
                <a:ea typeface="Roboto Light"/>
                <a:cs typeface="Roboto Light"/>
                <a:sym typeface="Roboto Light"/>
              </a:rPr>
              <a:t>Pellentesque consectetur leo sem, tempor finibus ipsum vehicula eget.</a:t>
            </a:r>
            <a:endParaRPr sz="1800">
              <a:solidFill>
                <a:schemeClr val="dk1"/>
              </a:solidFill>
              <a:latin typeface="Roboto Light"/>
              <a:ea typeface="Roboto Light"/>
              <a:cs typeface="Roboto Light"/>
              <a:sym typeface="Roboto Light"/>
            </a:endParaRPr>
          </a:p>
        </p:txBody>
      </p:sp>
      <p:pic>
        <p:nvPicPr>
          <p:cNvPr id="237" name="Google Shape;237;p26"/>
          <p:cNvPicPr preferRelativeResize="0"/>
          <p:nvPr/>
        </p:nvPicPr>
        <p:blipFill>
          <a:blip r:embed="rId3">
            <a:alphaModFix/>
          </a:blip>
          <a:stretch>
            <a:fillRect/>
          </a:stretch>
        </p:blipFill>
        <p:spPr>
          <a:xfrm>
            <a:off x="6007375" y="2140350"/>
            <a:ext cx="705875" cy="891650"/>
          </a:xfrm>
          <a:prstGeom prst="rect">
            <a:avLst/>
          </a:prstGeom>
          <a:noFill/>
          <a:ln>
            <a:noFill/>
          </a:ln>
        </p:spPr>
      </p:pic>
      <p:sp>
        <p:nvSpPr>
          <p:cNvPr id="238" name="Google Shape;238;p26"/>
          <p:cNvSpPr txBox="1"/>
          <p:nvPr/>
        </p:nvSpPr>
        <p:spPr>
          <a:xfrm>
            <a:off x="8583875" y="3119599"/>
            <a:ext cx="2046300" cy="1908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Roboto Light"/>
                <a:ea typeface="Roboto Light"/>
                <a:cs typeface="Roboto Light"/>
                <a:sym typeface="Roboto Light"/>
              </a:rPr>
              <a:t>Insert description of award here</a:t>
            </a:r>
            <a:endParaRPr sz="1800">
              <a:solidFill>
                <a:schemeClr val="dk1"/>
              </a:solidFill>
              <a:latin typeface="Roboto Light"/>
              <a:ea typeface="Roboto Light"/>
              <a:cs typeface="Roboto Light"/>
              <a:sym typeface="Roboto Light"/>
            </a:endParaRPr>
          </a:p>
          <a:p>
            <a:pPr marL="0" marR="0" lvl="0" indent="0" algn="l" rtl="0">
              <a:spcBef>
                <a:spcPts val="0"/>
              </a:spcBef>
              <a:spcAft>
                <a:spcPts val="0"/>
              </a:spcAft>
              <a:buNone/>
            </a:pPr>
            <a:endParaRPr sz="1800">
              <a:solidFill>
                <a:schemeClr val="dk1"/>
              </a:solidFill>
              <a:latin typeface="Roboto Light"/>
              <a:ea typeface="Roboto Light"/>
              <a:cs typeface="Roboto Light"/>
              <a:sym typeface="Roboto Light"/>
            </a:endParaRPr>
          </a:p>
          <a:p>
            <a:pPr marL="0" lvl="0" indent="0" algn="l" rtl="0">
              <a:spcBef>
                <a:spcPts val="0"/>
              </a:spcBef>
              <a:spcAft>
                <a:spcPts val="0"/>
              </a:spcAft>
              <a:buNone/>
            </a:pPr>
            <a:r>
              <a:rPr lang="en-US" sz="1600">
                <a:solidFill>
                  <a:srgbClr val="3F3F3F"/>
                </a:solidFill>
                <a:latin typeface="Roboto Light"/>
                <a:ea typeface="Roboto Light"/>
                <a:cs typeface="Roboto Light"/>
                <a:sym typeface="Roboto Light"/>
              </a:rPr>
              <a:t>Pellentesque consectetur leo sem, tempor finibus ipsum vehicula eget.</a:t>
            </a:r>
            <a:endParaRPr sz="1800">
              <a:solidFill>
                <a:schemeClr val="dk1"/>
              </a:solidFill>
              <a:latin typeface="Roboto Light"/>
              <a:ea typeface="Roboto Light"/>
              <a:cs typeface="Roboto Light"/>
              <a:sym typeface="Roboto Light"/>
            </a:endParaRPr>
          </a:p>
        </p:txBody>
      </p:sp>
      <p:pic>
        <p:nvPicPr>
          <p:cNvPr id="239" name="Google Shape;239;p26"/>
          <p:cNvPicPr preferRelativeResize="0"/>
          <p:nvPr/>
        </p:nvPicPr>
        <p:blipFill>
          <a:blip r:embed="rId3">
            <a:alphaModFix/>
          </a:blip>
          <a:stretch>
            <a:fillRect/>
          </a:stretch>
        </p:blipFill>
        <p:spPr>
          <a:xfrm>
            <a:off x="8583875" y="2140350"/>
            <a:ext cx="705875" cy="891650"/>
          </a:xfrm>
          <a:prstGeom prst="rect">
            <a:avLst/>
          </a:prstGeom>
          <a:noFill/>
          <a:ln>
            <a:noFill/>
          </a:ln>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chemeClr val="lt1"/>
        </a:solidFill>
        <a:effectLst/>
      </p:bgPr>
    </p:bg>
    <p:spTree>
      <p:nvGrpSpPr>
        <p:cNvPr id="1" name="Shape 243"/>
        <p:cNvGrpSpPr/>
        <p:nvPr/>
      </p:nvGrpSpPr>
      <p:grpSpPr>
        <a:xfrm>
          <a:off x="0" y="0"/>
          <a:ext cx="0" cy="0"/>
          <a:chOff x="0" y="0"/>
          <a:chExt cx="0" cy="0"/>
        </a:xfrm>
      </p:grpSpPr>
      <p:pic>
        <p:nvPicPr>
          <p:cNvPr descr="pattern-thankyou.png" id="244" name="Google Shape;244;p27"/>
          <p:cNvPicPr preferRelativeResize="0"/>
          <p:nvPr/>
        </p:nvPicPr>
        <p:blipFill rotWithShape="1">
          <a:blip r:embed="rId3">
            <a:alphaModFix amt="30000"/>
          </a:blip>
          <a:srcRect b="-28" r="27"/>
          <a:stretch/>
        </p:blipFill>
        <p:spPr>
          <a:xfrm rot="10800000">
            <a:off x="3288749" y="0"/>
            <a:ext cx="7457701" cy="6861515"/>
          </a:xfrm>
          <a:prstGeom prst="rect">
            <a:avLst/>
          </a:prstGeom>
          <a:noFill/>
          <a:ln>
            <a:noFill/>
          </a:ln>
        </p:spPr>
      </p:pic>
      <p:sp>
        <p:nvSpPr>
          <p:cNvPr id="245" name="Google Shape;245;p27"/>
          <p:cNvSpPr/>
          <p:nvPr/>
        </p:nvSpPr>
        <p:spPr>
          <a:xfrm>
            <a:off x="7959875" y="8825"/>
            <a:ext cx="4232100" cy="6858000"/>
          </a:xfrm>
          <a:prstGeom prst="rect">
            <a:avLst/>
          </a:prstGeom>
          <a:solidFill>
            <a:srgbClr val="00897C"/>
          </a:solidFill>
          <a:ln>
            <a:noFill/>
          </a:ln>
        </p:spPr>
        <p:txBody>
          <a:bodyPr anchor="ctr" anchorCtr="0" bIns="91425" lIns="91425" rIns="91425" spcFirstLastPara="1" tIns="91425" wrap="square">
            <a:noAutofit/>
          </a:bodyPr>
          <a:lstStyle/>
          <a:p>
            <a:pPr algn="l" indent="0" lvl="0" marL="0" rtl="0">
              <a:spcBef>
                <a:spcPts val="0"/>
              </a:spcBef>
              <a:spcAft>
                <a:spcPts val="0"/>
              </a:spcAft>
              <a:buNone/>
            </a:pPr>
            <a:endParaRPr/>
          </a:p>
        </p:txBody>
      </p:sp>
      <p:sp>
        <p:nvSpPr>
          <p:cNvPr id="246" name="Google Shape;246;p27"/>
          <p:cNvSpPr txBox="1">
            <a:spLocks noGrp="1"/>
          </p:cNvSpPr>
          <p:nvPr>
            <p:ph type="title"/>
          </p:nvPr>
        </p:nvSpPr>
        <p:spPr>
          <a:xfrm>
            <a:off x="482342" y="2167106"/>
            <a:ext cx="4755000" cy="1325700"/>
          </a:xfrm>
          <a:prstGeom prst="rect">
            <a:avLst/>
          </a:prstGeom>
          <a:noFill/>
          <a:ln>
            <a:noFill/>
          </a:ln>
        </p:spPr>
        <p:txBody>
          <a:bodyPr anchor="ctr" anchorCtr="0" bIns="45700" lIns="91425" rIns="91425" spcFirstLastPara="1" tIns="45700" wrap="square">
            <a:normAutofit/>
          </a:bodyPr>
          <a:lstStyle/>
          <a:p>
            <a:pPr algn="ctr" indent="0" lvl="0" marL="0" rtl="0">
              <a:lnSpc>
                <a:spcPct val="90000"/>
              </a:lnSpc>
              <a:spcBef>
                <a:spcPts val="0"/>
              </a:spcBef>
              <a:spcAft>
                <a:spcPts val="0"/>
              </a:spcAft>
              <a:buClr>
                <a:srgbClr val="3A3838"/>
              </a:buClr>
              <a:buSzPts val="3600"/>
              <a:buFont typeface="Roboto Medium"/>
              <a:buNone/>
            </a:pPr>
            <a:r>
              <a:rPr b="1" lang="en-US" sz="3600">
                <a:solidFill>
                  <a:srgbClr val="3A3838"/>
                </a:solidFill>
                <a:latin typeface="Roboto Medium"/>
                <a:ea typeface="Roboto Medium"/>
                <a:cs typeface="Roboto Medium"/>
                <a:sym typeface="Roboto Medium"/>
              </a:rPr>
              <a:t>Misc. Slides</a:t>
            </a:r>
            <a:endParaRPr b="1" sz="4000">
              <a:solidFill>
                <a:srgbClr val="3A3838"/>
              </a:solidFill>
              <a:latin typeface="Roboto Medium"/>
              <a:ea typeface="Roboto Medium"/>
              <a:cs typeface="Roboto Medium"/>
              <a:sym typeface="Roboto Medium"/>
            </a:endParaRPr>
          </a:p>
        </p:txBody>
      </p:sp>
      <p:sp>
        <p:nvSpPr>
          <p:cNvPr id="247" name="Google Shape;247;p27"/>
          <p:cNvSpPr/>
          <p:nvPr/>
        </p:nvSpPr>
        <p:spPr>
          <a:xfrm>
            <a:off x="2178756" y="3295475"/>
            <a:ext cx="1110000" cy="62100"/>
          </a:xfrm>
          <a:prstGeom prst="rect">
            <a:avLst/>
          </a:prstGeom>
          <a:solidFill>
            <a:srgbClr val="00897C"/>
          </a:solidFill>
          <a:ln cap="flat" cmpd="sng" w="12700">
            <a:solidFill>
              <a:srgbClr val="00897C"/>
            </a:solidFill>
            <a:prstDash val="solid"/>
            <a:miter lim="800000"/>
            <a:headEnd len="sm" type="none" w="sm"/>
            <a:tailEnd len="sm" type="none" w="sm"/>
          </a:ln>
        </p:spPr>
        <p:txBody>
          <a:bodyPr anchor="ctr" anchorCtr="0" bIns="45700" lIns="91425" rIns="91425" spcFirstLastPara="1" tIns="45700" wrap="square">
            <a:noAutofit/>
          </a:bodyPr>
          <a:lstStyle/>
          <a:p>
            <a:pPr algn="ctr" indent="0" lvl="0" marL="0" marR="0"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19A4BC"/>
        </a:solidFill>
        <a:effectLst/>
      </p:bgPr>
    </p:bg>
    <p:spTree>
      <p:nvGrpSpPr>
        <p:cNvPr id="1" name="Shape 251"/>
        <p:cNvGrpSpPr/>
        <p:nvPr/>
      </p:nvGrpSpPr>
      <p:grpSpPr>
        <a:xfrm>
          <a:off x="0" y="0"/>
          <a:ext cx="0" cy="0"/>
          <a:chOff x="0" y="0"/>
          <a:chExt cx="0" cy="0"/>
        </a:xfrm>
      </p:grpSpPr>
      <p:sp>
        <p:nvSpPr>
          <p:cNvPr id="2" name="Rectangle 1"/>
          <p:cNvSpPr/>
          <p:nvPr/>
        </p:nvSpPr>
        <p:spPr>
          <a:xfrm>
            <a:off x="0" y="0"/>
            <a:ext cx="12192000" cy="6861516"/>
          </a:xfrm>
          <a:prstGeom prst="rect">
            <a:avLst/>
          </a:prstGeom>
          <a:solidFill>
            <a:srgbClr val="00897C"/>
          </a:solidFill>
          <a:ln>
            <a:solidFill>
              <a:srgbClr val="00897C"/>
            </a:solidFill>
          </a:ln>
        </p:spPr>
        <p:style>
          <a:lnRef idx="2">
            <a:schemeClr val="accent1">
              <a:shade val="50000"/>
            </a:schemeClr>
          </a:lnRef>
          <a:fillRef idx="1">
            <a:schemeClr val="accent1"/>
          </a:fillRef>
          <a:effectRef idx="0">
            <a:schemeClr val="accent1"/>
          </a:effectRef>
          <a:fontRef idx="minor">
            <a:schemeClr val="lt1"/>
          </a:fontRef>
        </p:style>
        <p:txBody>
          <a:bodyPr anchor="ctr" rtlCol="0"/>
          <a:lstStyle/>
          <a:p>
            <a:pPr algn="ctr"/>
            <a:endParaRPr lang="en-IN"/>
          </a:p>
        </p:txBody>
      </p:sp>
      <p:pic>
        <p:nvPicPr>
          <p:cNvPr descr="pattern-thankyou.png" id="252" name="Google Shape;252;p28"/>
          <p:cNvPicPr preferRelativeResize="0"/>
          <p:nvPr/>
        </p:nvPicPr>
        <p:blipFill rotWithShape="1">
          <a:blip r:embed="rId3">
            <a:alphaModFix amt="30000"/>
          </a:blip>
          <a:srcRect b="-28" r="27"/>
          <a:stretch/>
        </p:blipFill>
        <p:spPr>
          <a:xfrm rot="10800000">
            <a:off x="4734299" y="0"/>
            <a:ext cx="7457701" cy="6861515"/>
          </a:xfrm>
          <a:prstGeom prst="rect">
            <a:avLst/>
          </a:prstGeom>
          <a:noFill/>
          <a:ln>
            <a:noFill/>
          </a:ln>
        </p:spPr>
      </p:pic>
      <p:sp>
        <p:nvSpPr>
          <p:cNvPr id="253" name="Google Shape;253;p28"/>
          <p:cNvSpPr txBox="1">
            <a:spLocks noGrp="1"/>
          </p:cNvSpPr>
          <p:nvPr>
            <p:ph type="title"/>
          </p:nvPr>
        </p:nvSpPr>
        <p:spPr>
          <a:xfrm>
            <a:off x="754271" y="542609"/>
            <a:ext cx="5597100" cy="1200300"/>
          </a:xfrm>
          <a:prstGeom prst="rect">
            <a:avLst/>
          </a:prstGeom>
          <a:noFill/>
          <a:ln>
            <a:noFill/>
          </a:ln>
        </p:spPr>
        <p:txBody>
          <a:bodyPr anchor="ctr" anchorCtr="0" bIns="45700" lIns="91425" rIns="91425" spcFirstLastPara="1" tIns="45700" wrap="square">
            <a:normAutofit/>
          </a:bodyPr>
          <a:lstStyle/>
          <a:p>
            <a:pPr algn="l" indent="0" lvl="0" marL="0" rtl="0">
              <a:lnSpc>
                <a:spcPct val="90000"/>
              </a:lnSpc>
              <a:spcBef>
                <a:spcPts val="0"/>
              </a:spcBef>
              <a:spcAft>
                <a:spcPts val="0"/>
              </a:spcAft>
              <a:buClr>
                <a:schemeClr val="lt1"/>
              </a:buClr>
              <a:buSzPts val="4000"/>
              <a:buFont typeface="Roboto Light"/>
              <a:buNone/>
            </a:pPr>
            <a:r>
              <a:rPr b="1" lang="en-US" sz="4000">
                <a:solidFill>
                  <a:schemeClr val="lt1"/>
                </a:solidFill>
                <a:latin typeface="Roboto"/>
                <a:ea typeface="Roboto"/>
                <a:cs typeface="Roboto"/>
                <a:sym typeface="Roboto"/>
              </a:rPr>
              <a:t>Title of </a:t>
            </a:r>
            <a:r>
              <a:rPr b="1" lang="en-US" sz="4000">
                <a:solidFill>
                  <a:schemeClr val="lt1"/>
                </a:solidFill>
                <a:latin typeface="Roboto Medium"/>
                <a:ea typeface="Roboto Medium"/>
                <a:cs typeface="Roboto Medium"/>
                <a:sym typeface="Roboto Medium"/>
              </a:rPr>
              <a:t>Slide</a:t>
            </a:r>
            <a:br>
              <a:rPr b="1" lang="en-US" sz="4000">
                <a:solidFill>
                  <a:schemeClr val="lt1"/>
                </a:solidFill>
                <a:latin typeface="Roboto Medium"/>
                <a:ea typeface="Roboto Medium"/>
                <a:cs typeface="Roboto Medium"/>
                <a:sym typeface="Roboto Medium"/>
              </a:rPr>
            </a:br>
            <a:endParaRPr b="1" sz="4000">
              <a:solidFill>
                <a:schemeClr val="lt1"/>
              </a:solidFill>
              <a:latin typeface="Roboto Medium"/>
              <a:ea typeface="Roboto Medium"/>
              <a:cs typeface="Roboto Medium"/>
              <a:sym typeface="Roboto Medium"/>
            </a:endParaRPr>
          </a:p>
        </p:txBody>
      </p:sp>
      <p:pic>
        <p:nvPicPr>
          <p:cNvPr id="254" name="Google Shape;254;p28"/>
          <p:cNvPicPr preferRelativeResize="0"/>
          <p:nvPr/>
        </p:nvPicPr>
        <p:blipFill rotWithShape="1">
          <a:blip r:embed="rId4">
            <a:extLst>
              <a:ext uri="{28A0092B-C50C-407E-A947-70E740481C1C}">
                <a14:useLocalDpi xmlns:a14="http://schemas.microsoft.com/office/drawing/2010/main" val="0"/>
              </a:ext>
            </a:extLst>
          </a:blip>
          <a:srcRect b="17"/>
          <a:stretch/>
        </p:blipFill>
        <p:spPr>
          <a:xfrm>
            <a:off x="6291009" y="426128"/>
            <a:ext cx="4794661" cy="2867488"/>
          </a:xfrm>
          <a:prstGeom prst="rect">
            <a:avLst/>
          </a:prstGeom>
          <a:noFill/>
          <a:ln cap="flat" cmpd="sng" w="19050">
            <a:solidFill>
              <a:srgbClr val="FFFFFF"/>
            </a:solidFill>
            <a:prstDash val="solid"/>
            <a:round/>
            <a:headEnd len="sm" type="none" w="sm"/>
            <a:tailEnd len="sm" type="none" w="sm"/>
          </a:ln>
        </p:spPr>
      </p:pic>
      <p:pic>
        <p:nvPicPr>
          <p:cNvPr id="255" name="Google Shape;255;p28"/>
          <p:cNvPicPr preferRelativeResize="0"/>
          <p:nvPr/>
        </p:nvPicPr>
        <p:blipFill rotWithShape="1">
          <a:blip r:embed="rId5">
            <a:extLst>
              <a:ext uri="{28A0092B-C50C-407E-A947-70E740481C1C}">
                <a14:useLocalDpi xmlns:a14="http://schemas.microsoft.com/office/drawing/2010/main" val="0"/>
              </a:ext>
            </a:extLst>
          </a:blip>
          <a:srcRect b="31413"/>
          <a:stretch/>
        </p:blipFill>
        <p:spPr>
          <a:xfrm>
            <a:off x="5889731" y="3185231"/>
            <a:ext cx="4051049" cy="2780563"/>
          </a:xfrm>
          <a:prstGeom prst="rect">
            <a:avLst/>
          </a:prstGeom>
          <a:noFill/>
          <a:ln cap="flat" cmpd="sng" w="19050">
            <a:solidFill>
              <a:srgbClr val="FFFFFF"/>
            </a:solidFill>
            <a:prstDash val="solid"/>
            <a:round/>
            <a:headEnd len="sm" type="none" w="sm"/>
            <a:tailEnd len="sm" type="none" w="sm"/>
          </a:ln>
        </p:spPr>
      </p:pic>
      <p:sp>
        <p:nvSpPr>
          <p:cNvPr id="256" name="Google Shape;256;p28"/>
          <p:cNvSpPr txBox="1"/>
          <p:nvPr/>
        </p:nvSpPr>
        <p:spPr>
          <a:xfrm>
            <a:off x="825800" y="1593050"/>
            <a:ext cx="3212100" cy="2739900"/>
          </a:xfrm>
          <a:prstGeom prst="rect">
            <a:avLst/>
          </a:prstGeom>
          <a:noFill/>
          <a:ln>
            <a:noFill/>
          </a:ln>
        </p:spPr>
        <p:txBody>
          <a:bodyPr anchor="t" anchorCtr="0" bIns="45700" lIns="91425" rIns="91425" spcFirstLastPara="1" tIns="45700" wrap="square">
            <a:spAutoFit/>
          </a:bodyPr>
          <a:lstStyle/>
          <a:p>
            <a:pPr algn="l" indent="0" lvl="0" marL="0" marR="0" rtl="0">
              <a:spcBef>
                <a:spcPts val="0"/>
              </a:spcBef>
              <a:spcAft>
                <a:spcPts val="0"/>
              </a:spcAft>
              <a:buClr>
                <a:schemeClr val="dk1"/>
              </a:buClr>
              <a:buSzPts val="1100"/>
              <a:buFont typeface="Arial"/>
              <a:buNone/>
            </a:pPr>
            <a:r>
              <a:rPr b="1" i="1" lang="en-US" sz="2000">
                <a:solidFill>
                  <a:srgbClr val="FFFFFF"/>
                </a:solidFill>
                <a:latin typeface="Roboto Light"/>
                <a:ea typeface="Roboto Light"/>
                <a:cs typeface="Roboto Light"/>
                <a:sym typeface="Roboto Light"/>
              </a:rPr>
              <a:t>Pellentesque consectetur leo sem, tempor finibus ipsum vehicula eget.</a:t>
            </a:r>
            <a:endParaRPr b="1" i="1" sz="2000">
              <a:solidFill>
                <a:srgbClr val="FFFFFF"/>
              </a:solidFill>
              <a:latin typeface="Roboto Light"/>
              <a:ea typeface="Roboto Light"/>
              <a:cs typeface="Roboto Light"/>
              <a:sym typeface="Roboto Light"/>
            </a:endParaRPr>
          </a:p>
          <a:p>
            <a:pPr algn="l" indent="0" lvl="0" marL="0" marR="0" rtl="0">
              <a:spcBef>
                <a:spcPts val="0"/>
              </a:spcBef>
              <a:spcAft>
                <a:spcPts val="0"/>
              </a:spcAft>
              <a:buNone/>
            </a:pPr>
            <a:endParaRPr sz="1600">
              <a:solidFill>
                <a:srgbClr val="FFFFFF"/>
              </a:solidFill>
              <a:latin typeface="Roboto Light"/>
              <a:ea typeface="Roboto Light"/>
              <a:cs typeface="Roboto Light"/>
              <a:sym typeface="Roboto Light"/>
            </a:endParaRPr>
          </a:p>
          <a:p>
            <a:pPr algn="l" indent="0" lvl="0" marL="0" marR="0" rtl="0">
              <a:spcBef>
                <a:spcPts val="0"/>
              </a:spcBef>
              <a:spcAft>
                <a:spcPts val="0"/>
              </a:spcAft>
              <a:buNone/>
            </a:pPr>
            <a:r>
              <a:rPr lang="en-US" sz="1600">
                <a:solidFill>
                  <a:srgbClr val="FFFFFF"/>
                </a:solidFill>
                <a:latin typeface="Roboto Light"/>
                <a:ea typeface="Roboto Light"/>
                <a:cs typeface="Roboto Light"/>
                <a:sym typeface="Roboto Light"/>
              </a:rPr>
              <a:t>Nullam vel dui finibus, bibendum massa ac, accumsan sapien. Duis euismod nisi quam, vel faucibus orci cursus sed. Ut lectus odio, gravida a venenatis a, tincidunt vel est. Aenean posuere fermentum.</a:t>
            </a:r>
            <a:endParaRPr>
              <a:solidFill>
                <a:srgbClr val="FFFFFF"/>
              </a:solidFill>
            </a:endParaRP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Shape 255"/>
        <p:cNvGrpSpPr/>
        <p:nvPr/>
      </p:nvGrpSpPr>
      <p:grpSpPr>
        <a:xfrm>
          <a:off x="0" y="0"/>
          <a:ext cx="0" cy="0"/>
          <a:chOff x="0" y="0"/>
          <a:chExt cx="0" cy="0"/>
        </a:xfrm>
      </p:grpSpPr>
      <p:pic>
        <p:nvPicPr>
          <p:cNvPr descr="pattern-thankyou.png" id="7" name="Google Shape;261;p29"/>
          <p:cNvPicPr preferRelativeResize="0"/>
          <p:nvPr/>
        </p:nvPicPr>
        <p:blipFill rotWithShape="1">
          <a:blip r:embed="rId3">
            <a:alphaModFix amt="30000"/>
          </a:blip>
          <a:srcRect b="-28" r="27"/>
          <a:stretch/>
        </p:blipFill>
        <p:spPr>
          <a:xfrm flipH="1" rot="10800000">
            <a:off x="-1" y="0"/>
            <a:ext cx="7457701" cy="6861515"/>
          </a:xfrm>
          <a:prstGeom prst="rect">
            <a:avLst/>
          </a:prstGeom>
          <a:noFill/>
          <a:ln>
            <a:noFill/>
          </a:ln>
        </p:spPr>
      </p:pic>
      <p:sp>
        <p:nvSpPr>
          <p:cNvPr id="256" name="Google Shape;256;p29"/>
          <p:cNvSpPr txBox="1">
            <a:spLocks noGrp="1"/>
          </p:cNvSpPr>
          <p:nvPr>
            <p:ph type="title"/>
          </p:nvPr>
        </p:nvSpPr>
        <p:spPr>
          <a:xfrm>
            <a:off x="6539350" y="445375"/>
            <a:ext cx="5652600" cy="1200300"/>
          </a:xfrm>
          <a:prstGeom prst="rect">
            <a:avLst/>
          </a:prstGeom>
          <a:noFill/>
          <a:ln>
            <a:noFill/>
          </a:ln>
        </p:spPr>
        <p:txBody>
          <a:bodyPr anchor="ctr" anchorCtr="0" bIns="45700" lIns="91425" rIns="91425" spcFirstLastPara="1" tIns="45700" wrap="square">
            <a:normAutofit/>
          </a:bodyPr>
          <a:lstStyle/>
          <a:p>
            <a:pPr algn="ctr" indent="0" lvl="0" marL="0" rtl="0">
              <a:lnSpc>
                <a:spcPct val="90000"/>
              </a:lnSpc>
              <a:spcBef>
                <a:spcPts val="0"/>
              </a:spcBef>
              <a:spcAft>
                <a:spcPts val="0"/>
              </a:spcAft>
              <a:buClr>
                <a:schemeClr val="dk1"/>
              </a:buClr>
              <a:buSzPts val="4000"/>
              <a:buFont typeface="Avenir"/>
              <a:buNone/>
            </a:pPr>
            <a:r>
              <a:rPr b="1" dirty="0" lang="en-US" sz="4000">
                <a:solidFill>
                  <a:srgbClr val="1E3644"/>
                </a:solidFill>
                <a:latin typeface="Century Gothic"/>
                <a:ea typeface="Century Gothic"/>
                <a:cs typeface="Century Gothic"/>
                <a:sym typeface="Century Gothic"/>
              </a:rPr>
              <a:t>Title of Slide</a:t>
            </a:r>
            <a:br>
              <a:rPr b="1" dirty="0" lang="en-US" sz="4000">
                <a:solidFill>
                  <a:srgbClr val="1E3644"/>
                </a:solidFill>
                <a:latin typeface="Century Gothic"/>
                <a:ea typeface="Century Gothic"/>
                <a:cs typeface="Century Gothic"/>
                <a:sym typeface="Century Gothic"/>
              </a:rPr>
            </a:br>
            <a:endParaRPr b="1" dirty="0" sz="4000">
              <a:solidFill>
                <a:srgbClr val="1E3644"/>
              </a:solidFill>
              <a:latin typeface="Century Gothic"/>
              <a:ea typeface="Century Gothic"/>
              <a:cs typeface="Century Gothic"/>
              <a:sym typeface="Century Gothic"/>
            </a:endParaRPr>
          </a:p>
        </p:txBody>
      </p:sp>
      <p:pic>
        <p:nvPicPr>
          <p:cNvPr id="257" name="Google Shape;257;p29"/>
          <p:cNvPicPr preferRelativeResize="0"/>
          <p:nvPr/>
        </p:nvPicPr>
        <p:blipFill rotWithShape="1">
          <a:blip r:embed="rId4">
            <a:extLst>
              <a:ext uri="{28A0092B-C50C-407E-A947-70E740481C1C}">
                <a14:useLocalDpi xmlns:a14="http://schemas.microsoft.com/office/drawing/2010/main" val="0"/>
              </a:ext>
            </a:extLst>
          </a:blip>
          <a:srcRect b="12"/>
          <a:stretch/>
        </p:blipFill>
        <p:spPr>
          <a:xfrm>
            <a:off x="280556" y="286327"/>
            <a:ext cx="3013363" cy="3029528"/>
          </a:xfrm>
          <a:prstGeom prst="rect">
            <a:avLst/>
          </a:prstGeom>
          <a:noFill/>
          <a:ln>
            <a:noFill/>
          </a:ln>
        </p:spPr>
      </p:pic>
      <p:pic>
        <p:nvPicPr>
          <p:cNvPr id="258" name="Google Shape;258;p29"/>
          <p:cNvPicPr preferRelativeResize="0"/>
          <p:nvPr/>
        </p:nvPicPr>
        <p:blipFill rotWithShape="1">
          <a:blip r:embed="rId5">
            <a:extLst>
              <a:ext uri="{28A0092B-C50C-407E-A947-70E740481C1C}">
                <a14:useLocalDpi xmlns:a14="http://schemas.microsoft.com/office/drawing/2010/main" val="0"/>
              </a:ext>
            </a:extLst>
          </a:blip>
          <a:srcRect b="17283" t="16203"/>
          <a:stretch/>
        </p:blipFill>
        <p:spPr>
          <a:xfrm>
            <a:off x="3512128" y="286327"/>
            <a:ext cx="3027217" cy="3020291"/>
          </a:xfrm>
          <a:prstGeom prst="rect">
            <a:avLst/>
          </a:prstGeom>
          <a:noFill/>
          <a:ln>
            <a:noFill/>
          </a:ln>
        </p:spPr>
      </p:pic>
      <p:pic>
        <p:nvPicPr>
          <p:cNvPr id="259" name="Google Shape;259;p29"/>
          <p:cNvPicPr preferRelativeResize="0"/>
          <p:nvPr/>
        </p:nvPicPr>
        <p:blipFill rotWithShape="1">
          <a:blip r:embed="rId6">
            <a:extLst>
              <a:ext uri="{28A0092B-C50C-407E-A947-70E740481C1C}">
                <a14:useLocalDpi xmlns:a14="http://schemas.microsoft.com/office/drawing/2010/main" val="0"/>
              </a:ext>
            </a:extLst>
          </a:blip>
          <a:srcRect b="6"/>
          <a:stretch/>
        </p:blipFill>
        <p:spPr>
          <a:xfrm>
            <a:off x="280551" y="3528291"/>
            <a:ext cx="3013367" cy="3017983"/>
          </a:xfrm>
          <a:prstGeom prst="rect">
            <a:avLst/>
          </a:prstGeom>
          <a:noFill/>
          <a:ln>
            <a:noFill/>
          </a:ln>
        </p:spPr>
      </p:pic>
      <p:pic>
        <p:nvPicPr>
          <p:cNvPr id="260" name="Google Shape;260;p29"/>
          <p:cNvPicPr preferRelativeResize="0"/>
          <p:nvPr/>
        </p:nvPicPr>
        <p:blipFill rotWithShape="1">
          <a:blip r:embed="rId7">
            <a:extLst>
              <a:ext uri="{28A0092B-C50C-407E-A947-70E740481C1C}">
                <a14:useLocalDpi xmlns:a14="http://schemas.microsoft.com/office/drawing/2010/main" val="0"/>
              </a:ext>
            </a:extLst>
          </a:blip>
          <a:stretch/>
        </p:blipFill>
        <p:spPr>
          <a:xfrm>
            <a:off x="3512128" y="3528291"/>
            <a:ext cx="3027222" cy="3029527"/>
          </a:xfrm>
          <a:prstGeom prst="rect">
            <a:avLst/>
          </a:prstGeom>
          <a:noFill/>
          <a:ln>
            <a:noFill/>
          </a:ln>
        </p:spPr>
      </p:pic>
    </p:spTree>
    <p:extLst>
      <p:ext uri="{BB962C8B-B14F-4D97-AF65-F5344CB8AC3E}">
        <p14:creationId xmlns:p14="http://schemas.microsoft.com/office/powerpoint/2010/main" val="1957354046"/>
      </p:ext>
    </p:extLst>
  </p:cSld>
  <p:clrMapOvr>
    <a:masterClrMapping/>
  </p:clrMapOvr>
  <p:timing>
    <p:tnLst>
      <p:par>
        <p:cTn dur="indefinite" id="1" nodeType="tmRoot" restart="never"/>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0"/>
        <p:cNvGrpSpPr/>
        <p:nvPr/>
      </p:nvGrpSpPr>
      <p:grpSpPr>
        <a:xfrm>
          <a:off x="0" y="0"/>
          <a:ext cx="0" cy="0"/>
          <a:chOff x="0" y="0"/>
          <a:chExt cx="0" cy="0"/>
        </a:xfrm>
      </p:grpSpPr>
      <p:sp>
        <p:nvSpPr>
          <p:cNvPr id="271" name="Google Shape;271;p30"/>
          <p:cNvSpPr txBox="1">
            <a:spLocks noGrp="1"/>
          </p:cNvSpPr>
          <p:nvPr>
            <p:ph type="title"/>
          </p:nvPr>
        </p:nvSpPr>
        <p:spPr>
          <a:xfrm>
            <a:off x="0" y="365125"/>
            <a:ext cx="121920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A3838"/>
              </a:buClr>
              <a:buSzPts val="4000"/>
              <a:buFont typeface="Roboto Medium"/>
              <a:buNone/>
            </a:pPr>
            <a:r>
              <a:rPr lang="en-US" sz="4000" b="1" dirty="0">
                <a:solidFill>
                  <a:srgbClr val="3A3838"/>
                </a:solidFill>
                <a:latin typeface="Roboto Medium"/>
                <a:ea typeface="Roboto Medium"/>
                <a:cs typeface="Roboto Medium"/>
                <a:sym typeface="Roboto Medium"/>
              </a:rPr>
              <a:t>Logo Gallery</a:t>
            </a:r>
            <a:endParaRPr b="1" dirty="0">
              <a:solidFill>
                <a:srgbClr val="3A3838"/>
              </a:solidFill>
              <a:latin typeface="Roboto Medium"/>
              <a:ea typeface="Roboto Medium"/>
              <a:cs typeface="Roboto Medium"/>
              <a:sym typeface="Roboto Medium"/>
            </a:endParaRPr>
          </a:p>
        </p:txBody>
      </p:sp>
      <p:sp>
        <p:nvSpPr>
          <p:cNvPr id="272" name="Google Shape;272;p30"/>
          <p:cNvSpPr/>
          <p:nvPr/>
        </p:nvSpPr>
        <p:spPr>
          <a:xfrm>
            <a:off x="2143046" y="2371160"/>
            <a:ext cx="1676400" cy="623400"/>
          </a:xfrm>
          <a:prstGeom prst="rect">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3" name="Google Shape;273;p30"/>
          <p:cNvSpPr txBox="1"/>
          <p:nvPr/>
        </p:nvSpPr>
        <p:spPr>
          <a:xfrm>
            <a:off x="2143046" y="2509659"/>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
        <p:nvSpPr>
          <p:cNvPr id="274" name="Google Shape;274;p30"/>
          <p:cNvSpPr/>
          <p:nvPr/>
        </p:nvSpPr>
        <p:spPr>
          <a:xfrm>
            <a:off x="4219552" y="2371160"/>
            <a:ext cx="1676400" cy="623400"/>
          </a:xfrm>
          <a:prstGeom prst="rect">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5" name="Google Shape;275;p30"/>
          <p:cNvSpPr/>
          <p:nvPr/>
        </p:nvSpPr>
        <p:spPr>
          <a:xfrm>
            <a:off x="6296057" y="2371160"/>
            <a:ext cx="1676400" cy="623400"/>
          </a:xfrm>
          <a:prstGeom prst="rect">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6" name="Google Shape;276;p30"/>
          <p:cNvSpPr/>
          <p:nvPr/>
        </p:nvSpPr>
        <p:spPr>
          <a:xfrm>
            <a:off x="8372562" y="2371160"/>
            <a:ext cx="1676400" cy="623400"/>
          </a:xfrm>
          <a:prstGeom prst="rect">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7" name="Google Shape;277;p30"/>
          <p:cNvSpPr/>
          <p:nvPr/>
        </p:nvSpPr>
        <p:spPr>
          <a:xfrm>
            <a:off x="2143046" y="3458808"/>
            <a:ext cx="1676400" cy="623400"/>
          </a:xfrm>
          <a:prstGeom prst="rect">
            <a:avLst/>
          </a:prstGeom>
          <a:no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9A4BC"/>
              </a:solidFill>
              <a:latin typeface="Calibri"/>
              <a:ea typeface="Calibri"/>
              <a:cs typeface="Calibri"/>
              <a:sym typeface="Calibri"/>
            </a:endParaRPr>
          </a:p>
        </p:txBody>
      </p:sp>
      <p:sp>
        <p:nvSpPr>
          <p:cNvPr id="278" name="Google Shape;278;p30"/>
          <p:cNvSpPr txBox="1"/>
          <p:nvPr/>
        </p:nvSpPr>
        <p:spPr>
          <a:xfrm>
            <a:off x="2143046" y="3597307"/>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rgbClr val="00897C"/>
                </a:solidFill>
                <a:latin typeface="Avenir"/>
                <a:ea typeface="Avenir"/>
                <a:cs typeface="Avenir"/>
                <a:sym typeface="Avenir"/>
              </a:rPr>
              <a:t>LOGO</a:t>
            </a:r>
            <a:endParaRPr dirty="0">
              <a:solidFill>
                <a:srgbClr val="00897C"/>
              </a:solidFill>
            </a:endParaRPr>
          </a:p>
        </p:txBody>
      </p:sp>
      <p:sp>
        <p:nvSpPr>
          <p:cNvPr id="279" name="Google Shape;279;p30"/>
          <p:cNvSpPr/>
          <p:nvPr/>
        </p:nvSpPr>
        <p:spPr>
          <a:xfrm>
            <a:off x="4219552" y="3458808"/>
            <a:ext cx="1676400" cy="623400"/>
          </a:xfrm>
          <a:prstGeom prst="rect">
            <a:avLst/>
          </a:prstGeom>
          <a:no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9A4BC"/>
              </a:solidFill>
              <a:latin typeface="Calibri"/>
              <a:ea typeface="Calibri"/>
              <a:cs typeface="Calibri"/>
              <a:sym typeface="Calibri"/>
            </a:endParaRPr>
          </a:p>
        </p:txBody>
      </p:sp>
      <p:sp>
        <p:nvSpPr>
          <p:cNvPr id="280" name="Google Shape;280;p30"/>
          <p:cNvSpPr/>
          <p:nvPr/>
        </p:nvSpPr>
        <p:spPr>
          <a:xfrm>
            <a:off x="6296057" y="3458808"/>
            <a:ext cx="1676400" cy="623400"/>
          </a:xfrm>
          <a:prstGeom prst="rect">
            <a:avLst/>
          </a:prstGeom>
          <a:no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9A4BC"/>
              </a:solidFill>
              <a:latin typeface="Calibri"/>
              <a:ea typeface="Calibri"/>
              <a:cs typeface="Calibri"/>
              <a:sym typeface="Calibri"/>
            </a:endParaRPr>
          </a:p>
        </p:txBody>
      </p:sp>
      <p:sp>
        <p:nvSpPr>
          <p:cNvPr id="281" name="Google Shape;281;p30"/>
          <p:cNvSpPr/>
          <p:nvPr/>
        </p:nvSpPr>
        <p:spPr>
          <a:xfrm>
            <a:off x="8372562" y="3458808"/>
            <a:ext cx="1676400" cy="623400"/>
          </a:xfrm>
          <a:prstGeom prst="rect">
            <a:avLst/>
          </a:prstGeom>
          <a:no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9A4BC"/>
              </a:solidFill>
              <a:latin typeface="Calibri"/>
              <a:ea typeface="Calibri"/>
              <a:cs typeface="Calibri"/>
              <a:sym typeface="Calibri"/>
            </a:endParaRPr>
          </a:p>
        </p:txBody>
      </p:sp>
      <p:sp>
        <p:nvSpPr>
          <p:cNvPr id="282" name="Google Shape;282;p30"/>
          <p:cNvSpPr/>
          <p:nvPr/>
        </p:nvSpPr>
        <p:spPr>
          <a:xfrm>
            <a:off x="2143046" y="4513872"/>
            <a:ext cx="1676400" cy="623400"/>
          </a:xfrm>
          <a:prstGeom prst="rect">
            <a:avLst/>
          </a:prstGeom>
          <a:solidFill>
            <a:srgbClr val="00897C"/>
          </a:solidFill>
          <a:ln>
            <a:solidFill>
              <a:srgbClr val="00897C"/>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3" name="Google Shape;283;p30"/>
          <p:cNvSpPr txBox="1"/>
          <p:nvPr/>
        </p:nvSpPr>
        <p:spPr>
          <a:xfrm>
            <a:off x="2143046" y="4652371"/>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
        <p:nvSpPr>
          <p:cNvPr id="284" name="Google Shape;284;p30"/>
          <p:cNvSpPr/>
          <p:nvPr/>
        </p:nvSpPr>
        <p:spPr>
          <a:xfrm>
            <a:off x="4219552" y="4513872"/>
            <a:ext cx="1676400" cy="623400"/>
          </a:xfrm>
          <a:prstGeom prst="rect">
            <a:avLst/>
          </a:prstGeom>
          <a:solidFill>
            <a:srgbClr val="00897C"/>
          </a:solidFill>
          <a:ln>
            <a:solidFill>
              <a:srgbClr val="00897C"/>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5" name="Google Shape;285;p30"/>
          <p:cNvSpPr/>
          <p:nvPr/>
        </p:nvSpPr>
        <p:spPr>
          <a:xfrm>
            <a:off x="6296057" y="4513872"/>
            <a:ext cx="1676400" cy="623400"/>
          </a:xfrm>
          <a:prstGeom prst="rect">
            <a:avLst/>
          </a:prstGeom>
          <a:solidFill>
            <a:srgbClr val="00897C"/>
          </a:solidFill>
          <a:ln>
            <a:solidFill>
              <a:srgbClr val="00897C"/>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6" name="Google Shape;286;p30"/>
          <p:cNvSpPr/>
          <p:nvPr/>
        </p:nvSpPr>
        <p:spPr>
          <a:xfrm>
            <a:off x="8372562" y="4513872"/>
            <a:ext cx="1676400" cy="623400"/>
          </a:xfrm>
          <a:prstGeom prst="rect">
            <a:avLst/>
          </a:prstGeom>
          <a:solidFill>
            <a:srgbClr val="00897C"/>
          </a:solidFill>
          <a:ln>
            <a:solidFill>
              <a:srgbClr val="00897C"/>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7" name="Google Shape;287;p30"/>
          <p:cNvSpPr txBox="1"/>
          <p:nvPr/>
        </p:nvSpPr>
        <p:spPr>
          <a:xfrm>
            <a:off x="4219552" y="2498221"/>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
        <p:nvSpPr>
          <p:cNvPr id="288" name="Google Shape;288;p30"/>
          <p:cNvSpPr txBox="1"/>
          <p:nvPr/>
        </p:nvSpPr>
        <p:spPr>
          <a:xfrm>
            <a:off x="6296057" y="2498221"/>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
        <p:nvSpPr>
          <p:cNvPr id="289" name="Google Shape;289;p30"/>
          <p:cNvSpPr txBox="1"/>
          <p:nvPr/>
        </p:nvSpPr>
        <p:spPr>
          <a:xfrm>
            <a:off x="8349592" y="2509659"/>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
        <p:nvSpPr>
          <p:cNvPr id="290" name="Google Shape;290;p30"/>
          <p:cNvSpPr txBox="1"/>
          <p:nvPr/>
        </p:nvSpPr>
        <p:spPr>
          <a:xfrm>
            <a:off x="4207811" y="3597307"/>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rgbClr val="00897C"/>
                </a:solidFill>
                <a:latin typeface="Avenir"/>
                <a:ea typeface="Avenir"/>
                <a:cs typeface="Avenir"/>
                <a:sym typeface="Avenir"/>
              </a:rPr>
              <a:t>LOGO</a:t>
            </a:r>
            <a:endParaRPr dirty="0">
              <a:solidFill>
                <a:srgbClr val="00897C"/>
              </a:solidFill>
            </a:endParaRPr>
          </a:p>
        </p:txBody>
      </p:sp>
      <p:sp>
        <p:nvSpPr>
          <p:cNvPr id="291" name="Google Shape;291;p30"/>
          <p:cNvSpPr txBox="1"/>
          <p:nvPr/>
        </p:nvSpPr>
        <p:spPr>
          <a:xfrm>
            <a:off x="6317713" y="3586077"/>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rgbClr val="00897C"/>
                </a:solidFill>
                <a:latin typeface="Avenir"/>
                <a:ea typeface="Avenir"/>
                <a:cs typeface="Avenir"/>
                <a:sym typeface="Avenir"/>
              </a:rPr>
              <a:t>LOGO</a:t>
            </a:r>
            <a:endParaRPr dirty="0">
              <a:solidFill>
                <a:srgbClr val="00897C"/>
              </a:solidFill>
            </a:endParaRPr>
          </a:p>
        </p:txBody>
      </p:sp>
      <p:sp>
        <p:nvSpPr>
          <p:cNvPr id="292" name="Google Shape;292;p30"/>
          <p:cNvSpPr txBox="1"/>
          <p:nvPr/>
        </p:nvSpPr>
        <p:spPr>
          <a:xfrm>
            <a:off x="8356005" y="3585869"/>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rgbClr val="00897C"/>
                </a:solidFill>
                <a:latin typeface="Avenir"/>
                <a:ea typeface="Avenir"/>
                <a:cs typeface="Avenir"/>
                <a:sym typeface="Avenir"/>
              </a:rPr>
              <a:t>LOGO</a:t>
            </a:r>
            <a:endParaRPr dirty="0">
              <a:solidFill>
                <a:srgbClr val="00897C"/>
              </a:solidFill>
            </a:endParaRPr>
          </a:p>
        </p:txBody>
      </p:sp>
      <p:sp>
        <p:nvSpPr>
          <p:cNvPr id="293" name="Google Shape;293;p30"/>
          <p:cNvSpPr txBox="1"/>
          <p:nvPr/>
        </p:nvSpPr>
        <p:spPr>
          <a:xfrm>
            <a:off x="4207809" y="4656542"/>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
        <p:nvSpPr>
          <p:cNvPr id="294" name="Google Shape;294;p30"/>
          <p:cNvSpPr txBox="1"/>
          <p:nvPr/>
        </p:nvSpPr>
        <p:spPr>
          <a:xfrm>
            <a:off x="6298464" y="4656542"/>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
        <p:nvSpPr>
          <p:cNvPr id="295" name="Google Shape;295;p30"/>
          <p:cNvSpPr txBox="1"/>
          <p:nvPr/>
        </p:nvSpPr>
        <p:spPr>
          <a:xfrm>
            <a:off x="8372562" y="4662079"/>
            <a:ext cx="16764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Avenir"/>
                <a:ea typeface="Avenir"/>
                <a:cs typeface="Avenir"/>
                <a:sym typeface="Avenir"/>
              </a:rPr>
              <a:t>LOGO</a:t>
            </a:r>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00897C"/>
          </a:solidFill>
          <a:ln>
            <a:solidFill>
              <a:srgbClr val="0089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IN" dirty="0"/>
          </a:p>
        </p:txBody>
      </p:sp>
      <p:sp>
        <p:nvSpPr>
          <p:cNvPr id="294" name="Google Shape;294;p31"/>
          <p:cNvSpPr txBox="1">
            <a:spLocks noGrp="1"/>
          </p:cNvSpPr>
          <p:nvPr>
            <p:ph type="title"/>
          </p:nvPr>
        </p:nvSpPr>
        <p:spPr>
          <a:xfrm>
            <a:off x="838200" y="365125"/>
            <a:ext cx="103398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000"/>
              <a:buFont typeface="Avenir"/>
              <a:buNone/>
            </a:pPr>
            <a:r>
              <a:rPr lang="en-US" sz="4000" b="1" dirty="0" smtClean="0">
                <a:solidFill>
                  <a:schemeClr val="bg1"/>
                </a:solidFill>
                <a:latin typeface="Century Gothic"/>
                <a:ea typeface="Century Gothic"/>
                <a:cs typeface="Century Gothic"/>
                <a:sym typeface="Century Gothic"/>
              </a:rPr>
              <a:t>Table Slide</a:t>
            </a:r>
            <a:endParaRPr b="1" dirty="0">
              <a:solidFill>
                <a:schemeClr val="bg1"/>
              </a:solidFill>
              <a:latin typeface="Century Gothic"/>
              <a:ea typeface="Century Gothic"/>
              <a:cs typeface="Century Gothic"/>
              <a:sym typeface="Century Gothic"/>
            </a:endParaRPr>
          </a:p>
        </p:txBody>
      </p:sp>
      <p:graphicFrame>
        <p:nvGraphicFramePr>
          <p:cNvPr id="295" name="Google Shape;295;p31"/>
          <p:cNvGraphicFramePr/>
          <p:nvPr>
            <p:extLst/>
          </p:nvPr>
        </p:nvGraphicFramePr>
        <p:xfrm>
          <a:off x="838200" y="1839340"/>
          <a:ext cx="10339900" cy="4215125"/>
        </p:xfrm>
        <a:graphic>
          <a:graphicData uri="http://schemas.openxmlformats.org/drawingml/2006/table">
            <a:tbl>
              <a:tblPr firstRow="1" bandRow="1">
                <a:noFill/>
              </a:tblPr>
              <a:tblGrid>
                <a:gridCol w="2584975">
                  <a:extLst>
                    <a:ext uri="{9D8B030D-6E8A-4147-A177-3AD203B41FA5}">
                      <a16:colId xmlns:a16="http://schemas.microsoft.com/office/drawing/2014/main" val="20000"/>
                    </a:ext>
                  </a:extLst>
                </a:gridCol>
                <a:gridCol w="2584975">
                  <a:extLst>
                    <a:ext uri="{9D8B030D-6E8A-4147-A177-3AD203B41FA5}">
                      <a16:colId xmlns:a16="http://schemas.microsoft.com/office/drawing/2014/main" val="20001"/>
                    </a:ext>
                  </a:extLst>
                </a:gridCol>
                <a:gridCol w="2584975">
                  <a:extLst>
                    <a:ext uri="{9D8B030D-6E8A-4147-A177-3AD203B41FA5}">
                      <a16:colId xmlns:a16="http://schemas.microsoft.com/office/drawing/2014/main" val="20002"/>
                    </a:ext>
                  </a:extLst>
                </a:gridCol>
                <a:gridCol w="2584975">
                  <a:extLst>
                    <a:ext uri="{9D8B030D-6E8A-4147-A177-3AD203B41FA5}">
                      <a16:colId xmlns:a16="http://schemas.microsoft.com/office/drawing/2014/main" val="20003"/>
                    </a:ext>
                  </a:extLst>
                </a:gridCol>
              </a:tblGrid>
              <a:tr h="843025">
                <a:tc>
                  <a:txBody>
                    <a:bodyPr/>
                    <a:lstStyle/>
                    <a:p>
                      <a:pPr marL="0" marR="0" lvl="0" indent="0" algn="l" rtl="0">
                        <a:spcBef>
                          <a:spcPts val="0"/>
                        </a:spcBef>
                        <a:spcAft>
                          <a:spcPts val="0"/>
                        </a:spcAft>
                        <a:buNone/>
                      </a:pPr>
                      <a:endParaRPr sz="4100" dirty="0"/>
                    </a:p>
                  </a:txBody>
                  <a:tcPr marL="207875" marR="207875" marT="103925" marB="103925">
                    <a:solidFill>
                      <a:srgbClr val="00685E"/>
                    </a:solidFill>
                  </a:tcPr>
                </a:tc>
                <a:tc>
                  <a:txBody>
                    <a:bodyPr/>
                    <a:lstStyle/>
                    <a:p>
                      <a:pPr marL="0" marR="0" lvl="0" indent="0" algn="l" rtl="0">
                        <a:spcBef>
                          <a:spcPts val="0"/>
                        </a:spcBef>
                        <a:spcAft>
                          <a:spcPts val="0"/>
                        </a:spcAft>
                        <a:buNone/>
                      </a:pPr>
                      <a:endParaRPr sz="4100" dirty="0"/>
                    </a:p>
                  </a:txBody>
                  <a:tcPr marL="207875" marR="207875" marT="103925" marB="103925">
                    <a:solidFill>
                      <a:srgbClr val="00685E"/>
                    </a:solidFill>
                  </a:tcPr>
                </a:tc>
                <a:tc>
                  <a:txBody>
                    <a:bodyPr/>
                    <a:lstStyle/>
                    <a:p>
                      <a:pPr marL="0" marR="0" lvl="0" indent="0" algn="l" rtl="0">
                        <a:spcBef>
                          <a:spcPts val="0"/>
                        </a:spcBef>
                        <a:spcAft>
                          <a:spcPts val="0"/>
                        </a:spcAft>
                        <a:buNone/>
                      </a:pPr>
                      <a:endParaRPr sz="4100" dirty="0"/>
                    </a:p>
                  </a:txBody>
                  <a:tcPr marL="207875" marR="207875" marT="103925" marB="103925">
                    <a:solidFill>
                      <a:srgbClr val="00685E"/>
                    </a:solidFill>
                  </a:tcPr>
                </a:tc>
                <a:tc>
                  <a:txBody>
                    <a:bodyPr/>
                    <a:lstStyle/>
                    <a:p>
                      <a:pPr marL="0" marR="0" lvl="0" indent="0" algn="l" rtl="0">
                        <a:spcBef>
                          <a:spcPts val="0"/>
                        </a:spcBef>
                        <a:spcAft>
                          <a:spcPts val="0"/>
                        </a:spcAft>
                        <a:buNone/>
                      </a:pPr>
                      <a:endParaRPr sz="4100" dirty="0"/>
                    </a:p>
                  </a:txBody>
                  <a:tcPr marL="207875" marR="207875" marT="103925" marB="103925">
                    <a:solidFill>
                      <a:srgbClr val="00685E"/>
                    </a:solidFill>
                  </a:tcPr>
                </a:tc>
                <a:extLst>
                  <a:ext uri="{0D108BD9-81ED-4DB2-BD59-A6C34878D82A}">
                    <a16:rowId xmlns:a16="http://schemas.microsoft.com/office/drawing/2014/main" val="10000"/>
                  </a:ext>
                </a:extLst>
              </a:tr>
              <a:tr h="843025">
                <a:tc>
                  <a:txBody>
                    <a:bodyPr/>
                    <a:lstStyle/>
                    <a:p>
                      <a:pPr marL="0" marR="0" lvl="0" indent="0" algn="l" rtl="0">
                        <a:spcBef>
                          <a:spcPts val="0"/>
                        </a:spcBef>
                        <a:spcAft>
                          <a:spcPts val="0"/>
                        </a:spcAft>
                        <a:buNone/>
                      </a:pPr>
                      <a:endParaRPr sz="4100" dirty="0"/>
                    </a:p>
                  </a:txBody>
                  <a:tcPr marL="207875" marR="207875" marT="103925" marB="103925">
                    <a:solidFill>
                      <a:srgbClr val="F5F8FA"/>
                    </a:solidFill>
                  </a:tcPr>
                </a:tc>
                <a:tc>
                  <a:txBody>
                    <a:bodyPr/>
                    <a:lstStyle/>
                    <a:p>
                      <a:pPr marL="0" marR="0" lvl="0" indent="0" algn="l" rtl="0">
                        <a:spcBef>
                          <a:spcPts val="0"/>
                        </a:spcBef>
                        <a:spcAft>
                          <a:spcPts val="0"/>
                        </a:spcAft>
                        <a:buNone/>
                      </a:pPr>
                      <a:endParaRPr sz="4100" dirty="0"/>
                    </a:p>
                  </a:txBody>
                  <a:tcPr marL="207875" marR="207875" marT="103925" marB="103925">
                    <a:solidFill>
                      <a:srgbClr val="F5F8FA"/>
                    </a:solidFill>
                  </a:tcPr>
                </a:tc>
                <a:tc>
                  <a:txBody>
                    <a:bodyPr/>
                    <a:lstStyle/>
                    <a:p>
                      <a:pPr marL="0" marR="0" lvl="0" indent="0" algn="l" rtl="0">
                        <a:spcBef>
                          <a:spcPts val="0"/>
                        </a:spcBef>
                        <a:spcAft>
                          <a:spcPts val="0"/>
                        </a:spcAft>
                        <a:buNone/>
                      </a:pPr>
                      <a:endParaRPr sz="4100" dirty="0"/>
                    </a:p>
                  </a:txBody>
                  <a:tcPr marL="207875" marR="207875" marT="103925" marB="103925">
                    <a:solidFill>
                      <a:srgbClr val="F5F8FA"/>
                    </a:solidFill>
                  </a:tcPr>
                </a:tc>
                <a:tc>
                  <a:txBody>
                    <a:bodyPr/>
                    <a:lstStyle/>
                    <a:p>
                      <a:pPr marL="0" marR="0" lvl="0" indent="0" algn="l" rtl="0">
                        <a:spcBef>
                          <a:spcPts val="0"/>
                        </a:spcBef>
                        <a:spcAft>
                          <a:spcPts val="0"/>
                        </a:spcAft>
                        <a:buNone/>
                      </a:pPr>
                      <a:endParaRPr sz="4100" dirty="0"/>
                    </a:p>
                  </a:txBody>
                  <a:tcPr marL="207875" marR="207875" marT="103925" marB="103925">
                    <a:solidFill>
                      <a:srgbClr val="F5F8FA"/>
                    </a:solidFill>
                  </a:tcPr>
                </a:tc>
                <a:extLst>
                  <a:ext uri="{0D108BD9-81ED-4DB2-BD59-A6C34878D82A}">
                    <a16:rowId xmlns:a16="http://schemas.microsoft.com/office/drawing/2014/main" val="10001"/>
                  </a:ext>
                </a:extLst>
              </a:tr>
              <a:tr h="843025">
                <a:tc>
                  <a:txBody>
                    <a:bodyPr/>
                    <a:lstStyle/>
                    <a:p>
                      <a:pPr marL="0" marR="0" lvl="0" indent="0" algn="l" rtl="0">
                        <a:spcBef>
                          <a:spcPts val="0"/>
                        </a:spcBef>
                        <a:spcAft>
                          <a:spcPts val="0"/>
                        </a:spcAft>
                        <a:buNone/>
                      </a:pPr>
                      <a:endParaRPr sz="4100" dirty="0"/>
                    </a:p>
                  </a:txBody>
                  <a:tcPr marL="207875" marR="207875" marT="103925" marB="103925">
                    <a:solidFill>
                      <a:srgbClr val="00A898"/>
                    </a:solidFill>
                  </a:tcPr>
                </a:tc>
                <a:tc>
                  <a:txBody>
                    <a:bodyPr/>
                    <a:lstStyle/>
                    <a:p>
                      <a:pPr marL="0" marR="0" lvl="0" indent="0" algn="l" rtl="0">
                        <a:spcBef>
                          <a:spcPts val="0"/>
                        </a:spcBef>
                        <a:spcAft>
                          <a:spcPts val="0"/>
                        </a:spcAft>
                        <a:buNone/>
                      </a:pPr>
                      <a:endParaRPr sz="4100" dirty="0"/>
                    </a:p>
                  </a:txBody>
                  <a:tcPr marL="207875" marR="207875" marT="103925" marB="103925">
                    <a:solidFill>
                      <a:srgbClr val="00A898"/>
                    </a:solidFill>
                  </a:tcPr>
                </a:tc>
                <a:tc>
                  <a:txBody>
                    <a:bodyPr/>
                    <a:lstStyle/>
                    <a:p>
                      <a:pPr marL="0" marR="0" lvl="0" indent="0" algn="l" rtl="0">
                        <a:spcBef>
                          <a:spcPts val="0"/>
                        </a:spcBef>
                        <a:spcAft>
                          <a:spcPts val="0"/>
                        </a:spcAft>
                        <a:buNone/>
                      </a:pPr>
                      <a:endParaRPr sz="4100" dirty="0"/>
                    </a:p>
                  </a:txBody>
                  <a:tcPr marL="207875" marR="207875" marT="103925" marB="103925">
                    <a:solidFill>
                      <a:srgbClr val="00A898"/>
                    </a:solidFill>
                  </a:tcPr>
                </a:tc>
                <a:tc>
                  <a:txBody>
                    <a:bodyPr/>
                    <a:lstStyle/>
                    <a:p>
                      <a:pPr marL="0" marR="0" lvl="0" indent="0" algn="l" rtl="0">
                        <a:spcBef>
                          <a:spcPts val="0"/>
                        </a:spcBef>
                        <a:spcAft>
                          <a:spcPts val="0"/>
                        </a:spcAft>
                        <a:buNone/>
                      </a:pPr>
                      <a:endParaRPr sz="4100" dirty="0"/>
                    </a:p>
                  </a:txBody>
                  <a:tcPr marL="207875" marR="207875" marT="103925" marB="103925">
                    <a:solidFill>
                      <a:srgbClr val="00A898"/>
                    </a:solidFill>
                  </a:tcPr>
                </a:tc>
                <a:extLst>
                  <a:ext uri="{0D108BD9-81ED-4DB2-BD59-A6C34878D82A}">
                    <a16:rowId xmlns:a16="http://schemas.microsoft.com/office/drawing/2014/main" val="10002"/>
                  </a:ext>
                </a:extLst>
              </a:tr>
              <a:tr h="843025">
                <a:tc>
                  <a:txBody>
                    <a:bodyPr/>
                    <a:lstStyle/>
                    <a:p>
                      <a:pPr marL="0" marR="0" lvl="0" indent="0" algn="l" rtl="0">
                        <a:spcBef>
                          <a:spcPts val="0"/>
                        </a:spcBef>
                        <a:spcAft>
                          <a:spcPts val="0"/>
                        </a:spcAft>
                        <a:buNone/>
                      </a:pPr>
                      <a:endParaRPr sz="4100"/>
                    </a:p>
                  </a:txBody>
                  <a:tcPr marL="207875" marR="207875" marT="103925" marB="103925">
                    <a:solidFill>
                      <a:srgbClr val="F5F8FA"/>
                    </a:solidFill>
                  </a:tcPr>
                </a:tc>
                <a:tc>
                  <a:txBody>
                    <a:bodyPr/>
                    <a:lstStyle/>
                    <a:p>
                      <a:pPr marL="0" marR="0" lvl="0" indent="0" algn="l" rtl="0">
                        <a:spcBef>
                          <a:spcPts val="0"/>
                        </a:spcBef>
                        <a:spcAft>
                          <a:spcPts val="0"/>
                        </a:spcAft>
                        <a:buNone/>
                      </a:pPr>
                      <a:endParaRPr sz="4100"/>
                    </a:p>
                  </a:txBody>
                  <a:tcPr marL="207875" marR="207875" marT="103925" marB="103925">
                    <a:solidFill>
                      <a:srgbClr val="F5F8FA"/>
                    </a:solidFill>
                  </a:tcPr>
                </a:tc>
                <a:tc>
                  <a:txBody>
                    <a:bodyPr/>
                    <a:lstStyle/>
                    <a:p>
                      <a:pPr marL="0" marR="0" lvl="0" indent="0" algn="l" rtl="0">
                        <a:spcBef>
                          <a:spcPts val="0"/>
                        </a:spcBef>
                        <a:spcAft>
                          <a:spcPts val="0"/>
                        </a:spcAft>
                        <a:buNone/>
                      </a:pPr>
                      <a:endParaRPr sz="4100" dirty="0"/>
                    </a:p>
                  </a:txBody>
                  <a:tcPr marL="207875" marR="207875" marT="103925" marB="103925">
                    <a:solidFill>
                      <a:srgbClr val="F5F8FA"/>
                    </a:solidFill>
                  </a:tcPr>
                </a:tc>
                <a:tc>
                  <a:txBody>
                    <a:bodyPr/>
                    <a:lstStyle/>
                    <a:p>
                      <a:pPr marL="0" marR="0" lvl="0" indent="0" algn="l" rtl="0">
                        <a:spcBef>
                          <a:spcPts val="0"/>
                        </a:spcBef>
                        <a:spcAft>
                          <a:spcPts val="0"/>
                        </a:spcAft>
                        <a:buNone/>
                      </a:pPr>
                      <a:endParaRPr sz="4100" dirty="0"/>
                    </a:p>
                  </a:txBody>
                  <a:tcPr marL="207875" marR="207875" marT="103925" marB="103925">
                    <a:solidFill>
                      <a:srgbClr val="F5F8FA"/>
                    </a:solidFill>
                  </a:tcPr>
                </a:tc>
                <a:extLst>
                  <a:ext uri="{0D108BD9-81ED-4DB2-BD59-A6C34878D82A}">
                    <a16:rowId xmlns:a16="http://schemas.microsoft.com/office/drawing/2014/main" val="10003"/>
                  </a:ext>
                </a:extLst>
              </a:tr>
              <a:tr h="843025">
                <a:tc>
                  <a:txBody>
                    <a:bodyPr/>
                    <a:lstStyle/>
                    <a:p>
                      <a:pPr marL="0" marR="0" lvl="0" indent="0" algn="l" rtl="0">
                        <a:spcBef>
                          <a:spcPts val="0"/>
                        </a:spcBef>
                        <a:spcAft>
                          <a:spcPts val="0"/>
                        </a:spcAft>
                        <a:buNone/>
                      </a:pPr>
                      <a:endParaRPr sz="4100" dirty="0"/>
                    </a:p>
                  </a:txBody>
                  <a:tcPr marL="207875" marR="207875" marT="103925" marB="103925">
                    <a:solidFill>
                      <a:srgbClr val="00CCB9"/>
                    </a:solidFill>
                  </a:tcPr>
                </a:tc>
                <a:tc>
                  <a:txBody>
                    <a:bodyPr/>
                    <a:lstStyle/>
                    <a:p>
                      <a:pPr marL="0" marR="0" lvl="0" indent="0" algn="l" rtl="0">
                        <a:spcBef>
                          <a:spcPts val="0"/>
                        </a:spcBef>
                        <a:spcAft>
                          <a:spcPts val="0"/>
                        </a:spcAft>
                        <a:buNone/>
                      </a:pPr>
                      <a:endParaRPr sz="4100" dirty="0"/>
                    </a:p>
                  </a:txBody>
                  <a:tcPr marL="207875" marR="207875" marT="103925" marB="103925">
                    <a:solidFill>
                      <a:srgbClr val="00CCB9"/>
                    </a:solidFill>
                  </a:tcPr>
                </a:tc>
                <a:tc>
                  <a:txBody>
                    <a:bodyPr/>
                    <a:lstStyle/>
                    <a:p>
                      <a:pPr marL="0" marR="0" lvl="0" indent="0" algn="l" rtl="0">
                        <a:spcBef>
                          <a:spcPts val="0"/>
                        </a:spcBef>
                        <a:spcAft>
                          <a:spcPts val="0"/>
                        </a:spcAft>
                        <a:buNone/>
                      </a:pPr>
                      <a:endParaRPr sz="4100" dirty="0"/>
                    </a:p>
                  </a:txBody>
                  <a:tcPr marL="207875" marR="207875" marT="103925" marB="103925">
                    <a:solidFill>
                      <a:srgbClr val="00CCB9"/>
                    </a:solidFill>
                  </a:tcPr>
                </a:tc>
                <a:tc>
                  <a:txBody>
                    <a:bodyPr/>
                    <a:lstStyle/>
                    <a:p>
                      <a:pPr marL="0" marR="0" lvl="0" indent="0" algn="l" rtl="0">
                        <a:spcBef>
                          <a:spcPts val="0"/>
                        </a:spcBef>
                        <a:spcAft>
                          <a:spcPts val="0"/>
                        </a:spcAft>
                        <a:buNone/>
                      </a:pPr>
                      <a:endParaRPr sz="4100" dirty="0"/>
                    </a:p>
                  </a:txBody>
                  <a:tcPr marL="207875" marR="207875" marT="103925" marB="103925">
                    <a:solidFill>
                      <a:srgbClr val="00CCB9"/>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08066312"/>
      </p:ext>
    </p:extLst>
  </p:cSld>
  <p:clrMapOvr>
    <a:masterClrMapping/>
  </p:clrMapOvr>
  <p:timing>
    <p:tnLst>
      <p:par>
        <p:cTn id="1" dur="indefinite" restart="never" nodeType="tmRoot"/>
      </p:par>
    </p:tnLst>
  </p:timing>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Shape 299"/>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03" name="Google Shape;303;p32"/>
          <p:cNvPicPr preferRelativeResize="0"/>
          <p:nvPr/>
        </p:nvPicPr>
        <p:blipFill rotWithShape="1">
          <a:blip r:embed="rId4">
            <a:alphaModFix/>
          </a:blip>
          <a:srcRect/>
          <a:stretch/>
        </p:blipFill>
        <p:spPr>
          <a:xfrm>
            <a:off x="5340123" y="845847"/>
            <a:ext cx="6418607" cy="3848075"/>
          </a:xfrm>
          <a:prstGeom prst="rect">
            <a:avLst/>
          </a:prstGeom>
          <a:noFill/>
          <a:ln>
            <a:noFill/>
          </a:ln>
        </p:spPr>
      </p:pic>
      <p:sp>
        <p:nvSpPr>
          <p:cNvPr id="300" name="Google Shape;300;p32"/>
          <p:cNvSpPr txBox="1"/>
          <p:nvPr/>
        </p:nvSpPr>
        <p:spPr>
          <a:xfrm>
            <a:off x="632073" y="878797"/>
            <a:ext cx="3984000" cy="1013100"/>
          </a:xfrm>
          <a:prstGeom prst="rect">
            <a:avLst/>
          </a:prstGeom>
          <a:noFill/>
          <a:ln>
            <a:noFill/>
          </a:ln>
        </p:spPr>
        <p:txBody>
          <a:bodyPr anchor="t" anchorCtr="0" bIns="121900" lIns="121900" rIns="121900" spcFirstLastPara="1" tIns="121900" wrap="square">
            <a:noAutofit/>
          </a:bodyPr>
          <a:lstStyle/>
          <a:p>
            <a:pPr lvl="0"/>
            <a:r>
              <a:rPr b="1" dirty="0" lang="en-US" sz="2800">
                <a:solidFill>
                  <a:srgbClr val="FFFFFF"/>
                </a:solidFill>
                <a:latin typeface="Avenir"/>
                <a:ea typeface="Avenir"/>
                <a:cs typeface="Avenir"/>
                <a:sym typeface="Avenir"/>
              </a:rPr>
              <a:t>Grow your business leaps and bounds with Upmetrics</a:t>
            </a:r>
            <a:endParaRPr b="1" dirty="0" sz="2800">
              <a:solidFill>
                <a:srgbClr val="FFFFFF"/>
              </a:solidFill>
              <a:latin typeface="Avenir"/>
              <a:ea typeface="Avenir"/>
              <a:cs typeface="Avenir"/>
              <a:sym typeface="Avenir"/>
            </a:endParaRPr>
          </a:p>
        </p:txBody>
      </p:sp>
      <p:cxnSp>
        <p:nvCxnSpPr>
          <p:cNvPr id="301" name="Google Shape;301;p32"/>
          <p:cNvCxnSpPr/>
          <p:nvPr/>
        </p:nvCxnSpPr>
        <p:spPr>
          <a:xfrm>
            <a:off x="776129" y="2432641"/>
            <a:ext cx="891600" cy="0"/>
          </a:xfrm>
          <a:prstGeom prst="straightConnector1">
            <a:avLst/>
          </a:prstGeom>
          <a:noFill/>
          <a:ln cap="flat" cmpd="sng" w="19050">
            <a:solidFill>
              <a:srgbClr val="FFFFFF"/>
            </a:solidFill>
            <a:prstDash val="solid"/>
            <a:round/>
            <a:headEnd len="sm" type="none" w="sm"/>
            <a:tailEnd len="sm" type="none" w="sm"/>
          </a:ln>
        </p:spPr>
      </p:cxnSp>
      <p:sp>
        <p:nvSpPr>
          <p:cNvPr id="302" name="Google Shape;302;p32"/>
          <p:cNvSpPr txBox="1"/>
          <p:nvPr/>
        </p:nvSpPr>
        <p:spPr>
          <a:xfrm>
            <a:off x="632073" y="2620623"/>
            <a:ext cx="3795600" cy="672000"/>
          </a:xfrm>
          <a:prstGeom prst="rect">
            <a:avLst/>
          </a:prstGeom>
          <a:noFill/>
          <a:ln>
            <a:noFill/>
          </a:ln>
        </p:spPr>
        <p:txBody>
          <a:bodyPr anchor="t" anchorCtr="0" bIns="121900" lIns="121900" rIns="121900" spcFirstLastPara="1" tIns="121900" wrap="square">
            <a:noAutofit/>
          </a:bodyPr>
          <a:lstStyle/>
          <a:p>
            <a:pPr lvl="0">
              <a:lnSpc>
                <a:spcPct val="115000"/>
              </a:lnSpc>
            </a:pPr>
            <a:r>
              <a:rPr dirty="0" lang="en-US" sz="2133">
                <a:solidFill>
                  <a:srgbClr val="FFFFFF"/>
                </a:solidFill>
                <a:latin typeface="Avenir"/>
                <a:ea typeface="Avenir"/>
                <a:cs typeface="Avenir"/>
                <a:sym typeface="Avenir"/>
              </a:rPr>
              <a:t>From individuals to teams, anyone can use Upmetrics's business plan software to grow and build their business.</a:t>
            </a:r>
            <a:endParaRPr dirty="0" sz="2133">
              <a:solidFill>
                <a:srgbClr val="FFFFFF"/>
              </a:solidFill>
              <a:latin typeface="Avenir"/>
              <a:ea typeface="Avenir"/>
              <a:cs typeface="Avenir"/>
              <a:sym typeface="Avenir"/>
            </a:endParaRPr>
          </a:p>
        </p:txBody>
      </p:sp>
      <p:sp>
        <p:nvSpPr>
          <p:cNvPr id="304" name="Google Shape;304;p32"/>
          <p:cNvSpPr/>
          <p:nvPr/>
        </p:nvSpPr>
        <p:spPr>
          <a:xfrm>
            <a:off x="6106862" y="3814619"/>
            <a:ext cx="774231" cy="379323"/>
          </a:xfrm>
          <a:prstGeom prst="rect">
            <a:avLst/>
          </a:prstGeom>
          <a:solidFill>
            <a:schemeClr val="lt1"/>
          </a:solidFill>
          <a:ln cap="flat" cmpd="sng" w="9525">
            <a:solidFill>
              <a:schemeClr val="bg1"/>
            </a:solidFill>
            <a:prstDash val="solid"/>
            <a:round/>
            <a:headEnd len="sm" type="none" w="sm"/>
            <a:tailEnd len="sm" type="none" w="sm"/>
          </a:ln>
        </p:spPr>
        <p:txBody>
          <a:bodyPr anchor="ctr" anchorCtr="0" bIns="121900" lIns="121900" rIns="121900" spcFirstLastPara="1" tIns="121900" wrap="square">
            <a:noAutofit/>
          </a:bodyPr>
          <a:lstStyle/>
          <a:p>
            <a:endParaRPr sz="2400">
              <a:solidFill>
                <a:schemeClr val="dk1"/>
              </a:solidFill>
              <a:latin typeface="Calibri"/>
              <a:ea typeface="Calibri"/>
              <a:cs typeface="Calibri"/>
              <a:sym typeface="Calibri"/>
            </a:endParaRPr>
          </a:p>
        </p:txBody>
      </p:sp>
      <p:sp>
        <p:nvSpPr>
          <p:cNvPr id="305" name="Google Shape;305;p32">
            <a:hlinkClick r:id="rId5"/>
          </p:cNvPr>
          <p:cNvSpPr/>
          <p:nvPr/>
        </p:nvSpPr>
        <p:spPr>
          <a:xfrm>
            <a:off x="6992594" y="4810681"/>
            <a:ext cx="3223500" cy="654600"/>
          </a:xfrm>
          <a:prstGeom prst="roundRect">
            <a:avLst>
              <a:gd fmla="val 4563" name="adj"/>
            </a:avLst>
          </a:prstGeom>
          <a:solidFill>
            <a:srgbClr val="F16334"/>
          </a:solidFill>
          <a:ln>
            <a:solidFill>
              <a:srgbClr val="F16334"/>
            </a:solidFill>
          </a:ln>
        </p:spPr>
        <p:txBody>
          <a:bodyPr anchor="ctr" anchorCtr="0" bIns="121900" lIns="121900" rIns="121900" spcFirstLastPara="1" tIns="121900" wrap="square">
            <a:noAutofit/>
          </a:bodyPr>
          <a:lstStyle/>
          <a:p>
            <a:endParaRPr sz="2400">
              <a:solidFill>
                <a:srgbClr val="00A6C2"/>
              </a:solidFill>
              <a:latin typeface="Calibri"/>
              <a:ea typeface="Calibri"/>
              <a:cs typeface="Calibri"/>
              <a:sym typeface="Calibri"/>
            </a:endParaRPr>
          </a:p>
        </p:txBody>
      </p:sp>
      <p:sp>
        <p:nvSpPr>
          <p:cNvPr id="306" name="Google Shape;306;p32"/>
          <p:cNvSpPr txBox="1"/>
          <p:nvPr/>
        </p:nvSpPr>
        <p:spPr>
          <a:xfrm>
            <a:off x="6992601" y="4912051"/>
            <a:ext cx="3223500" cy="727500"/>
          </a:xfrm>
          <a:prstGeom prst="rect">
            <a:avLst/>
          </a:prstGeom>
          <a:noFill/>
          <a:ln>
            <a:noFill/>
          </a:ln>
        </p:spPr>
        <p:txBody>
          <a:bodyPr anchor="t" anchorCtr="0" bIns="121900" lIns="121900" rIns="121900" spcFirstLastPara="1" tIns="121900" wrap="square">
            <a:noAutofit/>
          </a:bodyPr>
          <a:lstStyle/>
          <a:p>
            <a:pPr algn="ctr">
              <a:lnSpc>
                <a:spcPct val="90000"/>
              </a:lnSpc>
              <a:buClr>
                <a:schemeClr val="lt1"/>
              </a:buClr>
              <a:buSzPts val="1800"/>
            </a:pPr>
            <a:r>
              <a:rPr dirty="0" lang="en-US" sz="1800">
                <a:solidFill>
                  <a:schemeClr val="bg1"/>
                </a:solidFill>
                <a:latin typeface="Avenir"/>
                <a:ea typeface="Avenir"/>
                <a:cs typeface="Avenir"/>
                <a:sym typeface="Avenir"/>
                <a:hlinkClick r:id="rId6"/>
              </a:rPr>
              <a:t>Get Free </a:t>
            </a:r>
            <a:r>
              <a:rPr dirty="0" lang="en-US" smtClean="0" sz="1800">
                <a:solidFill>
                  <a:schemeClr val="bg1"/>
                </a:solidFill>
                <a:latin typeface="Avenir"/>
                <a:ea typeface="Avenir"/>
                <a:cs typeface="Avenir"/>
                <a:sym typeface="Avenir"/>
                <a:hlinkClick r:id="rId6"/>
              </a:rPr>
              <a:t>Demo</a:t>
            </a:r>
            <a:endParaRPr dirty="0" sz="1800">
              <a:solidFill>
                <a:schemeClr val="bg1"/>
              </a:solidFill>
              <a:latin typeface="Avenir"/>
              <a:ea typeface="Avenir"/>
              <a:cs typeface="Avenir"/>
              <a:sym typeface="Avenir"/>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r="4"/>
          <a:stretch/>
        </p:blipFill>
        <p:spPr>
          <a:xfrm>
            <a:off x="6033706" y="1094611"/>
            <a:ext cx="5241668" cy="3168140"/>
          </a:xfrm>
          <a:prstGeom prst="rect">
            <a:avLst/>
          </a:prstGeom>
        </p:spPr>
      </p:pic>
    </p:spTree>
    <p:extLst>
      <p:ext uri="{BB962C8B-B14F-4D97-AF65-F5344CB8AC3E}">
        <p14:creationId xmlns:p14="http://schemas.microsoft.com/office/powerpoint/2010/main" val="2122813488"/>
      </p:ext>
    </p:extLst>
  </p:cSld>
  <p:clrMapOvr>
    <a:masterClrMapping/>
  </p:clrMapOvr>
  <p:timing>
    <p:tnLst>
      <p:par>
        <p:cTn dur="indefinite" id="1" nodeType="tmRoot" restart="never"/>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8"/>
          <p:cNvSpPr txBox="1"/>
          <p:nvPr/>
        </p:nvSpPr>
        <p:spPr>
          <a:xfrm>
            <a:off x="1985862" y="2728711"/>
            <a:ext cx="8413200" cy="34761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1400" b="0" dirty="0">
                <a:solidFill>
                  <a:srgbClr val="34485A"/>
                </a:solidFill>
                <a:latin typeface="Avenir"/>
                <a:ea typeface="Avenir"/>
                <a:cs typeface="Avenir"/>
                <a:sym typeface="Avenir"/>
              </a:rPr>
              <a:t/>
            </a:r>
            <a:br>
              <a:rPr lang="en-US" sz="1400" b="0" dirty="0">
                <a:solidFill>
                  <a:srgbClr val="34485A"/>
                </a:solidFill>
                <a:latin typeface="Avenir"/>
                <a:ea typeface="Avenir"/>
                <a:cs typeface="Avenir"/>
                <a:sym typeface="Avenir"/>
              </a:rPr>
            </a:br>
            <a:r>
              <a:rPr lang="en-US" b="1" dirty="0" smtClean="0">
                <a:solidFill>
                  <a:srgbClr val="34485A"/>
                </a:solidFill>
                <a:latin typeface="Avenir"/>
                <a:ea typeface="Avenir"/>
                <a:cs typeface="Avenir"/>
                <a:sym typeface="Avenir"/>
              </a:rPr>
              <a:t>Easy Edit</a:t>
            </a:r>
            <a:r>
              <a:rPr lang="en-US" sz="1400" b="1" dirty="0" smtClean="0">
                <a:solidFill>
                  <a:srgbClr val="34485A"/>
                </a:solidFill>
                <a:latin typeface="Avenir"/>
                <a:ea typeface="Avenir"/>
                <a:cs typeface="Avenir"/>
                <a:sym typeface="Avenir"/>
              </a:rPr>
              <a:t>: </a:t>
            </a:r>
            <a:r>
              <a:rPr lang="en-US" sz="1400" dirty="0">
                <a:solidFill>
                  <a:srgbClr val="34485A"/>
                </a:solidFill>
                <a:latin typeface="Avenir"/>
                <a:ea typeface="Avenir"/>
                <a:cs typeface="Avenir"/>
                <a:sym typeface="Avenir"/>
              </a:rPr>
              <a:t>These are intended for you to erase and fill in with information for your specific </a:t>
            </a:r>
            <a:r>
              <a:rPr lang="en-US" dirty="0">
                <a:solidFill>
                  <a:srgbClr val="34485A"/>
                </a:solidFill>
                <a:latin typeface="Avenir"/>
                <a:ea typeface="Avenir"/>
                <a:cs typeface="Avenir"/>
                <a:sym typeface="Avenir"/>
              </a:rPr>
              <a:t>company.</a:t>
            </a:r>
            <a:endParaRPr dirty="0"/>
          </a:p>
          <a:p>
            <a:pPr marL="0" marR="0" lvl="0" indent="0" algn="l" rtl="0">
              <a:spcBef>
                <a:spcPts val="0"/>
              </a:spcBef>
              <a:spcAft>
                <a:spcPts val="0"/>
              </a:spcAft>
              <a:buNone/>
            </a:pPr>
            <a:r>
              <a:rPr lang="en-US" sz="1400" b="1" dirty="0">
                <a:solidFill>
                  <a:srgbClr val="34485A"/>
                </a:solidFill>
                <a:latin typeface="Avenir"/>
                <a:ea typeface="Avenir"/>
                <a:cs typeface="Avenir"/>
                <a:sym typeface="Avenir"/>
              </a:rPr>
              <a:t/>
            </a:r>
            <a:br>
              <a:rPr lang="en-US" sz="1400" b="1" dirty="0">
                <a:solidFill>
                  <a:srgbClr val="34485A"/>
                </a:solidFill>
                <a:latin typeface="Avenir"/>
                <a:ea typeface="Avenir"/>
                <a:cs typeface="Avenir"/>
                <a:sym typeface="Avenir"/>
              </a:rPr>
            </a:br>
            <a:r>
              <a:rPr lang="en-US" sz="1400" b="1" dirty="0">
                <a:solidFill>
                  <a:srgbClr val="34485A"/>
                </a:solidFill>
                <a:latin typeface="Avenir"/>
                <a:ea typeface="Avenir"/>
                <a:cs typeface="Avenir"/>
                <a:sym typeface="Avenir"/>
              </a:rPr>
              <a:t>Normal Placeholder Text: </a:t>
            </a:r>
            <a:r>
              <a:rPr lang="en-US" sz="1400" dirty="0">
                <a:solidFill>
                  <a:srgbClr val="34485A"/>
                </a:solidFill>
                <a:latin typeface="Avenir"/>
                <a:ea typeface="Avenir"/>
                <a:cs typeface="Avenir"/>
                <a:sym typeface="Avenir"/>
              </a:rPr>
              <a:t>This should be altered, deleted, or added to as you see fit. </a:t>
            </a:r>
            <a:endParaRPr sz="1400" dirty="0">
              <a:solidFill>
                <a:srgbClr val="34485A"/>
              </a:solidFill>
              <a:latin typeface="Avenir"/>
              <a:ea typeface="Avenir"/>
              <a:cs typeface="Avenir"/>
              <a:sym typeface="Avenir"/>
            </a:endParaRPr>
          </a:p>
          <a:p>
            <a:pPr marL="0" marR="0" lvl="0" indent="0" algn="l" rtl="0">
              <a:spcBef>
                <a:spcPts val="0"/>
              </a:spcBef>
              <a:spcAft>
                <a:spcPts val="0"/>
              </a:spcAft>
              <a:buNone/>
            </a:pPr>
            <a:endParaRPr sz="1400" dirty="0">
              <a:solidFill>
                <a:srgbClr val="34485A"/>
              </a:solidFill>
              <a:latin typeface="Avenir"/>
              <a:ea typeface="Avenir"/>
              <a:cs typeface="Avenir"/>
              <a:sym typeface="Avenir"/>
            </a:endParaRPr>
          </a:p>
          <a:p>
            <a:pPr marL="0" marR="0" lvl="0" indent="0" algn="l" rtl="0">
              <a:spcBef>
                <a:spcPts val="0"/>
              </a:spcBef>
              <a:spcAft>
                <a:spcPts val="0"/>
              </a:spcAft>
              <a:buNone/>
            </a:pPr>
            <a:r>
              <a:rPr lang="en-US" sz="1400" b="1" dirty="0">
                <a:solidFill>
                  <a:srgbClr val="34485A"/>
                </a:solidFill>
                <a:latin typeface="Avenir"/>
                <a:ea typeface="Avenir"/>
                <a:cs typeface="Avenir"/>
                <a:sym typeface="Avenir"/>
              </a:rPr>
              <a:t>Images: </a:t>
            </a:r>
            <a:r>
              <a:rPr lang="en-US" sz="1400" dirty="0">
                <a:solidFill>
                  <a:srgbClr val="34485A"/>
                </a:solidFill>
                <a:latin typeface="Avenir"/>
                <a:ea typeface="Avenir"/>
                <a:cs typeface="Avenir"/>
                <a:sym typeface="Avenir"/>
              </a:rPr>
              <a:t>Right click any image and select “Change Picture…” to adjust any visual content used throughout the template.</a:t>
            </a:r>
            <a:endParaRPr sz="1400" dirty="0">
              <a:solidFill>
                <a:srgbClr val="34485A"/>
              </a:solidFill>
              <a:latin typeface="Avenir"/>
              <a:ea typeface="Avenir"/>
              <a:cs typeface="Avenir"/>
              <a:sym typeface="Avenir"/>
            </a:endParaRPr>
          </a:p>
          <a:p>
            <a:pPr marL="0" marR="0" lvl="0" indent="0" algn="l" rtl="0">
              <a:spcBef>
                <a:spcPts val="0"/>
              </a:spcBef>
              <a:spcAft>
                <a:spcPts val="0"/>
              </a:spcAft>
              <a:buNone/>
            </a:pPr>
            <a:r>
              <a:rPr lang="en-US" sz="1400" b="0" dirty="0">
                <a:solidFill>
                  <a:srgbClr val="34485A"/>
                </a:solidFill>
                <a:latin typeface="Avenir"/>
                <a:ea typeface="Avenir"/>
                <a:cs typeface="Avenir"/>
                <a:sym typeface="Avenir"/>
              </a:rPr>
              <a:t/>
            </a:r>
            <a:br>
              <a:rPr lang="en-US" sz="1400" b="0" dirty="0">
                <a:solidFill>
                  <a:srgbClr val="34485A"/>
                </a:solidFill>
                <a:latin typeface="Avenir"/>
                <a:ea typeface="Avenir"/>
                <a:cs typeface="Avenir"/>
                <a:sym typeface="Avenir"/>
              </a:rPr>
            </a:br>
            <a:r>
              <a:rPr lang="en-US" sz="1400" b="1" dirty="0">
                <a:solidFill>
                  <a:srgbClr val="34485A"/>
                </a:solidFill>
                <a:latin typeface="Avenir"/>
                <a:ea typeface="Avenir"/>
                <a:cs typeface="Avenir"/>
                <a:sym typeface="Avenir"/>
              </a:rPr>
              <a:t>Once you’re ready to begin, delete the first three slides and start filling out your info. </a:t>
            </a:r>
            <a:r>
              <a:rPr lang="en-US" sz="1400" dirty="0">
                <a:solidFill>
                  <a:srgbClr val="34485A"/>
                </a:solidFill>
                <a:latin typeface="Avenir"/>
                <a:ea typeface="Avenir"/>
                <a:cs typeface="Avenir"/>
                <a:sym typeface="Avenir"/>
              </a:rPr>
              <a:t>Remember, you can add/edit/delete any wording or sections you see fit for your projects.</a:t>
            </a:r>
            <a:endParaRPr sz="1400" b="0" dirty="0">
              <a:solidFill>
                <a:srgbClr val="34485A"/>
              </a:solidFill>
              <a:latin typeface="Avenir"/>
              <a:ea typeface="Avenir"/>
              <a:cs typeface="Avenir"/>
              <a:sym typeface="Avenir"/>
            </a:endParaRPr>
          </a:p>
          <a:p>
            <a:pPr marL="0" marR="0" lvl="0" indent="0" algn="l" rtl="0">
              <a:spcBef>
                <a:spcPts val="0"/>
              </a:spcBef>
              <a:spcAft>
                <a:spcPts val="0"/>
              </a:spcAft>
              <a:buNone/>
            </a:pPr>
            <a:r>
              <a:rPr lang="en-US" sz="2400" dirty="0">
                <a:solidFill>
                  <a:schemeClr val="dk1"/>
                </a:solidFill>
                <a:latin typeface="Calibri"/>
                <a:ea typeface="Calibri"/>
                <a:cs typeface="Calibri"/>
                <a:sym typeface="Calibri"/>
              </a:rPr>
              <a:t/>
            </a:r>
            <a:br>
              <a:rPr lang="en-US" sz="2400" dirty="0">
                <a:solidFill>
                  <a:schemeClr val="dk1"/>
                </a:solidFill>
                <a:latin typeface="Calibri"/>
                <a:ea typeface="Calibri"/>
                <a:cs typeface="Calibri"/>
                <a:sym typeface="Calibri"/>
              </a:rPr>
            </a:br>
            <a:endParaRPr sz="2400" dirty="0">
              <a:solidFill>
                <a:srgbClr val="33475B"/>
              </a:solidFill>
              <a:latin typeface="Avenir"/>
              <a:ea typeface="Avenir"/>
              <a:cs typeface="Avenir"/>
              <a:sym typeface="Avenir"/>
            </a:endParaRPr>
          </a:p>
        </p:txBody>
      </p:sp>
      <p:sp>
        <p:nvSpPr>
          <p:cNvPr id="117" name="Google Shape;117;p18"/>
          <p:cNvSpPr/>
          <p:nvPr/>
        </p:nvSpPr>
        <p:spPr>
          <a:xfrm>
            <a:off x="3434115" y="1887818"/>
            <a:ext cx="5323800" cy="625200"/>
          </a:xfrm>
          <a:prstGeom prst="roundRect">
            <a:avLst>
              <a:gd name="adj" fmla="val 4563"/>
            </a:avLst>
          </a:prstGeom>
          <a:solidFill>
            <a:srgbClr val="00685E"/>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18" name="Google Shape;118;p18"/>
          <p:cNvSpPr txBox="1">
            <a:spLocks noGrp="1"/>
          </p:cNvSpPr>
          <p:nvPr>
            <p:ph type="title" idx="4294967295"/>
          </p:nvPr>
        </p:nvSpPr>
        <p:spPr>
          <a:xfrm>
            <a:off x="3434115" y="1887538"/>
            <a:ext cx="5323800" cy="717550"/>
          </a:xfrm>
          <a:prstGeom prst="rect">
            <a:avLst/>
          </a:prstGeom>
          <a:noFill/>
          <a:ln>
            <a:noFill/>
          </a:ln>
        </p:spPr>
        <p:txBody>
          <a:bodyPr spcFirstLastPara="1" wrap="square" lIns="121900" tIns="121900" rIns="121900" bIns="121900" anchor="t" anchorCtr="0">
            <a:normAutofit/>
          </a:bodyPr>
          <a:lstStyle/>
          <a:p>
            <a:pPr marL="0" lvl="0" indent="0" algn="ctr" rtl="0">
              <a:lnSpc>
                <a:spcPct val="90000"/>
              </a:lnSpc>
              <a:spcBef>
                <a:spcPts val="0"/>
              </a:spcBef>
              <a:spcAft>
                <a:spcPts val="0"/>
              </a:spcAft>
              <a:buClr>
                <a:schemeClr val="lt1"/>
              </a:buClr>
              <a:buSzPts val="2800"/>
              <a:buFont typeface="Avenir"/>
              <a:buNone/>
            </a:pPr>
            <a:r>
              <a:rPr lang="en-US" sz="2800" dirty="0">
                <a:solidFill>
                  <a:schemeClr val="lt1"/>
                </a:solidFill>
                <a:latin typeface="Avenir"/>
                <a:ea typeface="Avenir"/>
                <a:cs typeface="Avenir"/>
                <a:sym typeface="Avenir"/>
              </a:rPr>
              <a:t>How to Use This Template:</a:t>
            </a:r>
            <a:endParaRPr sz="2800" dirty="0">
              <a:solidFill>
                <a:schemeClr val="lt1"/>
              </a:solidFill>
              <a:latin typeface="Avenir"/>
              <a:ea typeface="Avenir"/>
              <a:cs typeface="Avenir"/>
              <a:sym typeface="Avenir"/>
            </a:endParaRPr>
          </a:p>
        </p:txBody>
      </p:sp>
      <p:sp>
        <p:nvSpPr>
          <p:cNvPr id="119" name="Google Shape;119;p18"/>
          <p:cNvSpPr txBox="1"/>
          <p:nvPr/>
        </p:nvSpPr>
        <p:spPr>
          <a:xfrm>
            <a:off x="963494" y="1017202"/>
            <a:ext cx="10457700" cy="954900"/>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34485A"/>
              </a:buClr>
              <a:buSzPts val="4400"/>
              <a:buFont typeface="Avenir"/>
              <a:buNone/>
            </a:pPr>
            <a:r>
              <a:rPr lang="en-US" sz="4000" b="1" dirty="0">
                <a:solidFill>
                  <a:srgbClr val="34485A"/>
                </a:solidFill>
                <a:latin typeface="Avenir"/>
                <a:ea typeface="Avenir"/>
                <a:cs typeface="Avenir"/>
                <a:sym typeface="Avenir"/>
              </a:rPr>
              <a:t>Thanks for downloading this resource.</a:t>
            </a:r>
            <a:endParaRPr sz="4000" b="1" dirty="0">
              <a:solidFill>
                <a:srgbClr val="34485A"/>
              </a:solidFill>
              <a:latin typeface="Avenir"/>
              <a:ea typeface="Avenir"/>
              <a:cs typeface="Avenir"/>
              <a:sym typeface="Avenir"/>
            </a:endParaRPr>
          </a:p>
        </p:txBody>
      </p:sp>
      <p:pic>
        <p:nvPicPr>
          <p:cNvPr id="120" name="Google Shape;120;p18" descr="https://lh5.googleusercontent.com/apEXRQSz2bntSyAKx_agcu8atjECSASwv_Q3UwaqHN786iFNxVF4a2FKeiNWnkcsAHIwWNB10eXnGMm4rcDea1tq_a4693bAdOUhmQUn_owUYcPX8mwvpv2Mf4KJcGch-7v6GZe2"/>
          <p:cNvPicPr preferRelativeResize="0"/>
          <p:nvPr/>
        </p:nvPicPr>
        <p:blipFill rotWithShape="1">
          <a:blip r:embed="rId3">
            <a:alphaModFix/>
          </a:blip>
          <a:srcRect/>
          <a:stretch/>
        </p:blipFill>
        <p:spPr>
          <a:xfrm>
            <a:off x="5554215" y="-21676"/>
            <a:ext cx="1276350" cy="1276350"/>
          </a:xfrm>
          <a:prstGeom prst="rect">
            <a:avLst/>
          </a:prstGeom>
          <a:noFill/>
          <a:ln>
            <a:noFill/>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01438" y="6116716"/>
            <a:ext cx="423619" cy="354990"/>
          </a:xfrm>
          <a:prstGeom prst="rect">
            <a:avLst/>
          </a:prstGeom>
        </p:spPr>
      </p:pic>
    </p:spTree>
    <p:extLst>
      <p:ext uri="{BB962C8B-B14F-4D97-AF65-F5344CB8AC3E}">
        <p14:creationId xmlns:p14="http://schemas.microsoft.com/office/powerpoint/2010/main" val="1138203778"/>
      </p:ext>
    </p:extLst>
  </p:cSld>
  <p:clrMapOvr>
    <a:masterClrMapping/>
  </p:clrMapOvr>
  <p:timing>
    <p:tnLst>
      <p:par>
        <p:cTn id="1" dur="indefinite" restart="never" nodeType="tmRoot"/>
      </p:par>
    </p:tnLst>
  </p:timing>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00A4BD"/>
        </a:solidFill>
        <a:effectLst/>
      </p:bgPr>
    </p:bg>
    <p:spTree>
      <p:nvGrpSpPr>
        <p:cNvPr id="1" name="Shape 124"/>
        <p:cNvGrpSpPr/>
        <p:nvPr/>
      </p:nvGrpSpPr>
      <p:grpSpPr>
        <a:xfrm>
          <a:off x="0" y="0"/>
          <a:ext cx="0" cy="0"/>
          <a:chOff x="0" y="0"/>
          <a:chExt cx="0" cy="0"/>
        </a:xfrm>
      </p:grpSpPr>
      <p:sp>
        <p:nvSpPr>
          <p:cNvPr id="2" name="Rectangle 1"/>
          <p:cNvSpPr/>
          <p:nvPr/>
        </p:nvSpPr>
        <p:spPr>
          <a:xfrm>
            <a:off x="11680" y="0"/>
            <a:ext cx="12180319" cy="6858000"/>
          </a:xfrm>
          <a:prstGeom prst="rect">
            <a:avLst/>
          </a:prstGeom>
          <a:solidFill>
            <a:srgbClr val="00685E"/>
          </a:solidFill>
          <a:ln>
            <a:solidFill>
              <a:srgbClr val="00685E"/>
            </a:solidFill>
          </a:ln>
        </p:spPr>
        <p:style>
          <a:lnRef idx="2">
            <a:schemeClr val="accent1">
              <a:shade val="50000"/>
            </a:schemeClr>
          </a:lnRef>
          <a:fillRef idx="1">
            <a:schemeClr val="accent1"/>
          </a:fillRef>
          <a:effectRef idx="0">
            <a:schemeClr val="accent1"/>
          </a:effectRef>
          <a:fontRef idx="minor">
            <a:schemeClr val="lt1"/>
          </a:fontRef>
        </p:style>
        <p:txBody>
          <a:bodyPr anchor="ctr" rtlCol="0"/>
          <a:lstStyle/>
          <a:p>
            <a:pPr algn="ctr"/>
            <a:endParaRPr lang="en-IN"/>
          </a:p>
        </p:txBody>
      </p:sp>
      <p:sp>
        <p:nvSpPr>
          <p:cNvPr id="125" name="Google Shape;125;p19"/>
          <p:cNvSpPr/>
          <p:nvPr/>
        </p:nvSpPr>
        <p:spPr>
          <a:xfrm>
            <a:off x="1131300" y="817350"/>
            <a:ext cx="1045500" cy="1045500"/>
          </a:xfrm>
          <a:prstGeom prst="ellipse">
            <a:avLst/>
          </a:prstGeom>
          <a:solidFill>
            <a:srgbClr val="E7E6E6">
              <a:alpha val="21230"/>
            </a:srgbClr>
          </a:solidFill>
          <a:ln>
            <a:noFill/>
          </a:ln>
        </p:spPr>
        <p:txBody>
          <a:bodyPr anchor="ctr" anchorCtr="0" bIns="91425" lIns="91425" rIns="91425" spcFirstLastPara="1" tIns="91425" wrap="square">
            <a:noAutofit/>
          </a:bodyPr>
          <a:lstStyle/>
          <a:p>
            <a:pPr algn="l" indent="0" lvl="0" marL="0" rtl="0">
              <a:spcBef>
                <a:spcPts val="0"/>
              </a:spcBef>
              <a:spcAft>
                <a:spcPts val="0"/>
              </a:spcAft>
              <a:buNone/>
            </a:pPr>
            <a:endParaRPr/>
          </a:p>
        </p:txBody>
      </p:sp>
      <p:sp>
        <p:nvSpPr>
          <p:cNvPr id="126" name="Google Shape;126;p19"/>
          <p:cNvSpPr txBox="1"/>
          <p:nvPr/>
        </p:nvSpPr>
        <p:spPr>
          <a:xfrm>
            <a:off x="1131299" y="2062600"/>
            <a:ext cx="4923000" cy="1693200"/>
          </a:xfrm>
          <a:prstGeom prst="rect">
            <a:avLst/>
          </a:prstGeom>
          <a:noFill/>
          <a:ln>
            <a:noFill/>
          </a:ln>
        </p:spPr>
        <p:txBody>
          <a:bodyPr anchor="t" anchorCtr="0" bIns="45700" lIns="91425" rIns="91425" spcFirstLastPara="1" tIns="45700" wrap="square">
            <a:spAutoFit/>
          </a:bodyPr>
          <a:lstStyle/>
          <a:p>
            <a:pPr algn="l" indent="0" lvl="0" marL="0" marR="0" rtl="0">
              <a:spcBef>
                <a:spcPts val="0"/>
              </a:spcBef>
              <a:spcAft>
                <a:spcPts val="0"/>
              </a:spcAft>
              <a:buNone/>
            </a:pPr>
            <a:r>
              <a:rPr cap="none" i="0" lang="en-US" strike="noStrike" sz="5200" u="none">
                <a:solidFill>
                  <a:schemeClr val="lt1"/>
                </a:solidFill>
                <a:latin typeface="Roboto Black"/>
                <a:ea typeface="Roboto Black"/>
                <a:cs typeface="Roboto Black"/>
                <a:sym typeface="Roboto Black"/>
              </a:rPr>
              <a:t>Your Company </a:t>
            </a:r>
            <a:endParaRPr sz="3000">
              <a:latin typeface="Roboto Black"/>
              <a:ea typeface="Roboto Black"/>
              <a:cs typeface="Roboto Black"/>
              <a:sym typeface="Roboto Black"/>
            </a:endParaRPr>
          </a:p>
          <a:p>
            <a:pPr algn="l" indent="0" lvl="0" marL="0" marR="0" rtl="0">
              <a:spcBef>
                <a:spcPts val="0"/>
              </a:spcBef>
              <a:spcAft>
                <a:spcPts val="0"/>
              </a:spcAft>
              <a:buNone/>
            </a:pPr>
            <a:r>
              <a:rPr cap="none" i="0" lang="en-US" strike="noStrike" sz="5200" u="none">
                <a:solidFill>
                  <a:schemeClr val="lt1"/>
                </a:solidFill>
                <a:latin typeface="Roboto Black"/>
                <a:ea typeface="Roboto Black"/>
                <a:cs typeface="Roboto Black"/>
                <a:sym typeface="Roboto Black"/>
              </a:rPr>
              <a:t>Name Here</a:t>
            </a:r>
            <a:endParaRPr sz="3000">
              <a:latin typeface="Roboto Black"/>
              <a:ea typeface="Roboto Black"/>
              <a:cs typeface="Roboto Black"/>
              <a:sym typeface="Roboto Black"/>
            </a:endParaRPr>
          </a:p>
        </p:txBody>
      </p:sp>
      <p:sp>
        <p:nvSpPr>
          <p:cNvPr id="127" name="Google Shape;127;p19"/>
          <p:cNvSpPr/>
          <p:nvPr/>
        </p:nvSpPr>
        <p:spPr>
          <a:xfrm>
            <a:off x="1131299" y="3755804"/>
            <a:ext cx="6096000" cy="1200300"/>
          </a:xfrm>
          <a:prstGeom prst="rect">
            <a:avLst/>
          </a:prstGeom>
          <a:noFill/>
          <a:ln>
            <a:noFill/>
          </a:ln>
        </p:spPr>
        <p:txBody>
          <a:bodyPr anchor="t" anchorCtr="0" bIns="45700" lIns="91425" rIns="91425" spcFirstLastPara="1" tIns="45700" wrap="square">
            <a:noAutofit/>
          </a:bodyPr>
          <a:lstStyle/>
          <a:p>
            <a:pPr algn="l" indent="0" lvl="0" marL="0" marR="0" rtl="0">
              <a:lnSpc>
                <a:spcPct val="115000"/>
              </a:lnSpc>
              <a:spcBef>
                <a:spcPts val="0"/>
              </a:spcBef>
              <a:spcAft>
                <a:spcPts val="0"/>
              </a:spcAft>
              <a:buNone/>
            </a:pPr>
            <a:r>
              <a:rPr b="1" cap="none" i="0" lang="en-US" strike="noStrike" sz="1800" u="none">
                <a:solidFill>
                  <a:schemeClr val="lt1"/>
                </a:solidFill>
                <a:latin typeface="Roboto Thin"/>
                <a:ea typeface="Roboto Thin"/>
                <a:cs typeface="Roboto Thin"/>
                <a:sym typeface="Roboto Thin"/>
              </a:rPr>
              <a:t>Location</a:t>
            </a:r>
            <a:endParaRPr/>
          </a:p>
          <a:p>
            <a:pPr algn="l" indent="0" lvl="0" marL="0" marR="0" rtl="0">
              <a:lnSpc>
                <a:spcPct val="115000"/>
              </a:lnSpc>
              <a:spcBef>
                <a:spcPts val="0"/>
              </a:spcBef>
              <a:spcAft>
                <a:spcPts val="0"/>
              </a:spcAft>
              <a:buNone/>
            </a:pPr>
            <a:r>
              <a:rPr b="1" cap="none" i="0" lang="en-US" strike="noStrike" sz="1800" u="none">
                <a:solidFill>
                  <a:schemeClr val="lt1"/>
                </a:solidFill>
                <a:latin typeface="Roboto Thin"/>
                <a:ea typeface="Roboto Thin"/>
                <a:cs typeface="Roboto Thin"/>
                <a:sym typeface="Roboto Thin"/>
              </a:rPr>
              <a:t>Website URL</a:t>
            </a:r>
            <a:endParaRPr/>
          </a:p>
          <a:p>
            <a:pPr algn="l" indent="0" lvl="0" marL="0" marR="0" rtl="0">
              <a:lnSpc>
                <a:spcPct val="115000"/>
              </a:lnSpc>
              <a:spcBef>
                <a:spcPts val="0"/>
              </a:spcBef>
              <a:spcAft>
                <a:spcPts val="0"/>
              </a:spcAft>
              <a:buNone/>
            </a:pPr>
            <a:r>
              <a:rPr b="1" cap="none" i="0" lang="en-US" strike="noStrike" sz="1800" u="none">
                <a:solidFill>
                  <a:schemeClr val="lt1"/>
                </a:solidFill>
                <a:latin typeface="Roboto Thin"/>
                <a:ea typeface="Roboto Thin"/>
                <a:cs typeface="Roboto Thin"/>
                <a:sym typeface="Roboto Thin"/>
              </a:rPr>
              <a:t>Contact Info</a:t>
            </a:r>
            <a:endParaRPr/>
          </a:p>
          <a:p>
            <a:pPr algn="l" indent="0" lvl="0" marL="0" marR="0" rtl="0">
              <a:lnSpc>
                <a:spcPct val="115000"/>
              </a:lnSpc>
              <a:spcBef>
                <a:spcPts val="0"/>
              </a:spcBef>
              <a:spcAft>
                <a:spcPts val="0"/>
              </a:spcAft>
              <a:buNone/>
            </a:pPr>
            <a:r>
              <a:rPr b="1" cap="none" i="0" lang="en-US" strike="noStrike" sz="1800" u="none">
                <a:solidFill>
                  <a:schemeClr val="lt1"/>
                </a:solidFill>
                <a:latin typeface="Roboto Thin"/>
                <a:ea typeface="Roboto Thin"/>
                <a:cs typeface="Roboto Thin"/>
                <a:sym typeface="Roboto Thin"/>
              </a:rPr>
              <a:t>Established Date</a:t>
            </a:r>
            <a:endParaRPr/>
          </a:p>
        </p:txBody>
      </p:sp>
      <p:sp>
        <p:nvSpPr>
          <p:cNvPr id="128" name="Google Shape;128;p19"/>
          <p:cNvSpPr txBox="1"/>
          <p:nvPr/>
        </p:nvSpPr>
        <p:spPr>
          <a:xfrm>
            <a:off x="1131300" y="1155450"/>
            <a:ext cx="1045500" cy="369300"/>
          </a:xfrm>
          <a:prstGeom prst="rect">
            <a:avLst/>
          </a:prstGeom>
          <a:noFill/>
          <a:ln>
            <a:noFill/>
          </a:ln>
        </p:spPr>
        <p:txBody>
          <a:bodyPr anchor="t" anchorCtr="0" bIns="45700" lIns="91425" rIns="91425" spcFirstLastPara="1" tIns="45700" wrap="square">
            <a:spAutoFit/>
          </a:bodyPr>
          <a:lstStyle/>
          <a:p>
            <a:pPr algn="ctr" indent="0" lvl="0" marL="0" marR="0" rtl="0">
              <a:spcBef>
                <a:spcPts val="0"/>
              </a:spcBef>
              <a:spcAft>
                <a:spcPts val="0"/>
              </a:spcAft>
              <a:buNone/>
            </a:pPr>
            <a:r>
              <a:rPr cap="none" i="0" lang="en-US" strike="noStrike" sz="1800" u="none">
                <a:solidFill>
                  <a:schemeClr val="lt1"/>
                </a:solidFill>
                <a:latin typeface="Roboto"/>
                <a:ea typeface="Roboto"/>
                <a:cs typeface="Roboto"/>
                <a:sym typeface="Roboto"/>
              </a:rPr>
              <a:t>LOGO</a:t>
            </a:r>
            <a:endParaRPr>
              <a:latin typeface="Roboto"/>
              <a:ea typeface="Roboto"/>
              <a:cs typeface="Roboto"/>
              <a:sym typeface="Roboto"/>
            </a:endParaRPr>
          </a:p>
        </p:txBody>
      </p:sp>
      <p:pic>
        <p:nvPicPr>
          <p:cNvPr descr="pattern-thankyou.png" id="129" name="Google Shape;129;p19"/>
          <p:cNvPicPr preferRelativeResize="0"/>
          <p:nvPr/>
        </p:nvPicPr>
        <p:blipFill rotWithShape="1">
          <a:blip r:embed="rId3">
            <a:alphaModFix amt="12000"/>
          </a:blip>
          <a:srcRect b="13" r="30"/>
          <a:stretch/>
        </p:blipFill>
        <p:spPr>
          <a:xfrm rot="10800000">
            <a:off x="-1370423" y="3755798"/>
            <a:ext cx="7479649" cy="5205477"/>
          </a:xfrm>
          <a:prstGeom prst="rect">
            <a:avLst/>
          </a:prstGeom>
          <a:noFill/>
          <a:ln>
            <a:noFill/>
          </a:ln>
        </p:spPr>
      </p:pic>
      <p:pic>
        <p:nvPicPr>
          <p:cNvPr id="130" name="Google Shape;130;p19"/>
          <p:cNvPicPr preferRelativeResize="0"/>
          <p:nvPr/>
        </p:nvPicPr>
        <p:blipFill>
          <a:blip r:embed="rId4">
            <a:extLst>
              <a:ext uri="{28A0092B-C50C-407E-A947-70E740481C1C}">
                <a14:useLocalDpi xmlns:a14="http://schemas.microsoft.com/office/drawing/2010/main" val="0"/>
              </a:ext>
            </a:extLst>
          </a:blip>
          <a:stretch>
            <a:fillRect/>
          </a:stretch>
        </p:blipFill>
        <p:spPr>
          <a:xfrm>
            <a:off x="6198183" y="1350758"/>
            <a:ext cx="5586533" cy="3969541"/>
          </a:xfrm>
          <a:prstGeom prst="rect">
            <a:avLst/>
          </a:prstGeom>
          <a:noFill/>
          <a:ln cap="flat" cmpd="sng" w="19050">
            <a:solidFill>
              <a:srgbClr val="00685E"/>
            </a:solidFill>
            <a:prstDash val="solid"/>
            <a:round/>
            <a:headEnd len="sm" type="none" w="sm"/>
            <a:tailEnd len="sm" type="none" w="sm"/>
          </a:ln>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chemeClr val="lt1"/>
        </a:solidFill>
        <a:effectLst/>
      </p:bgPr>
    </p:bg>
    <p:spTree>
      <p:nvGrpSpPr>
        <p:cNvPr id="1" name="Shape 134"/>
        <p:cNvGrpSpPr/>
        <p:nvPr/>
      </p:nvGrpSpPr>
      <p:grpSpPr>
        <a:xfrm>
          <a:off x="0" y="0"/>
          <a:ext cx="0" cy="0"/>
          <a:chOff x="0" y="0"/>
          <a:chExt cx="0" cy="0"/>
        </a:xfrm>
      </p:grpSpPr>
      <p:sp>
        <p:nvSpPr>
          <p:cNvPr id="135" name="Google Shape;135;p20"/>
          <p:cNvSpPr txBox="1"/>
          <p:nvPr/>
        </p:nvSpPr>
        <p:spPr>
          <a:xfrm>
            <a:off x="854376" y="2771247"/>
            <a:ext cx="5401200" cy="2924400"/>
          </a:xfrm>
          <a:prstGeom prst="rect">
            <a:avLst/>
          </a:prstGeom>
          <a:noFill/>
          <a:ln>
            <a:noFill/>
          </a:ln>
        </p:spPr>
        <p:txBody>
          <a:bodyPr anchor="t" anchorCtr="0" bIns="45700" lIns="91425" rIns="91425" spcFirstLastPara="1" tIns="45700" wrap="square">
            <a:spAutoFit/>
          </a:bodyPr>
          <a:lstStyle/>
          <a:p>
            <a:pPr algn="l" indent="0" lvl="0" marL="0" marR="0" rtl="0">
              <a:spcBef>
                <a:spcPts val="0"/>
              </a:spcBef>
              <a:spcAft>
                <a:spcPts val="0"/>
              </a:spcAft>
              <a:buNone/>
            </a:pPr>
            <a:r>
              <a:rPr b="1" cap="none" i="1" lang="en-US" strike="noStrike" sz="2000" u="none">
                <a:solidFill>
                  <a:srgbClr val="3F3F3F"/>
                </a:solidFill>
                <a:latin typeface="Roboto Light"/>
                <a:ea typeface="Roboto Light"/>
                <a:cs typeface="Roboto Light"/>
                <a:sym typeface="Roboto Light"/>
              </a:rPr>
              <a:t>Lorem ipsum dolor sit amet, consectetur adipiscing elit. </a:t>
            </a:r>
            <a:endParaRPr/>
          </a:p>
          <a:p>
            <a:pPr algn="l" indent="0" lvl="0" marL="0" marR="0" rtl="0">
              <a:spcBef>
                <a:spcPts val="0"/>
              </a:spcBef>
              <a:spcAft>
                <a:spcPts val="0"/>
              </a:spcAft>
              <a:buNone/>
            </a:pPr>
            <a:endParaRPr sz="1600">
              <a:solidFill>
                <a:srgbClr val="3F3F3F"/>
              </a:solidFill>
              <a:latin typeface="Roboto Light"/>
              <a:ea typeface="Roboto Light"/>
              <a:cs typeface="Roboto Light"/>
              <a:sym typeface="Roboto Light"/>
            </a:endParaRPr>
          </a:p>
          <a:p>
            <a:pPr algn="l" indent="0" lvl="0" marL="0" marR="0" rtl="0">
              <a:spcBef>
                <a:spcPts val="0"/>
              </a:spcBef>
              <a:spcAft>
                <a:spcPts val="0"/>
              </a:spcAft>
              <a:buNone/>
            </a:pPr>
            <a:r>
              <a:rPr lang="en-US" sz="1600">
                <a:solidFill>
                  <a:srgbClr val="3F3F3F"/>
                </a:solidFill>
                <a:latin typeface="Roboto Light"/>
                <a:ea typeface="Roboto Light"/>
                <a:cs typeface="Roboto Light"/>
                <a:sym typeface="Roboto Light"/>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a:p>
          <a:p>
            <a:pPr algn="l" indent="0" lvl="0" marL="0" marR="0" rtl="0">
              <a:spcBef>
                <a:spcPts val="0"/>
              </a:spcBef>
              <a:spcAft>
                <a:spcPts val="0"/>
              </a:spcAft>
              <a:buNone/>
            </a:pPr>
            <a:endParaRPr sz="1600">
              <a:solidFill>
                <a:srgbClr val="3F3F3F"/>
              </a:solidFill>
              <a:latin typeface="Roboto Light"/>
              <a:ea typeface="Roboto Light"/>
              <a:cs typeface="Roboto Light"/>
              <a:sym typeface="Roboto Light"/>
            </a:endParaRPr>
          </a:p>
          <a:p>
            <a:pPr algn="l" indent="0" lvl="0" marL="0" marR="0" rtl="0">
              <a:spcBef>
                <a:spcPts val="0"/>
              </a:spcBef>
              <a:spcAft>
                <a:spcPts val="0"/>
              </a:spcAft>
              <a:buNone/>
            </a:pPr>
            <a:r>
              <a:rPr lang="en-US" sz="1600">
                <a:solidFill>
                  <a:srgbClr val="3F3F3F"/>
                </a:solidFill>
                <a:latin typeface="Roboto Light"/>
                <a:ea typeface="Roboto Light"/>
                <a:cs typeface="Roboto Light"/>
                <a:sym typeface="Roboto Light"/>
              </a:rPr>
              <a:t>Sed tempor massa sed porttitor tincidunt. Mauris vel velit vitae massa facilisis laoreet ac in ligula. </a:t>
            </a:r>
            <a:endParaRPr/>
          </a:p>
        </p:txBody>
      </p:sp>
      <p:sp>
        <p:nvSpPr>
          <p:cNvPr id="136" name="Google Shape;136;p20"/>
          <p:cNvSpPr txBox="1"/>
          <p:nvPr/>
        </p:nvSpPr>
        <p:spPr>
          <a:xfrm>
            <a:off x="854376" y="749212"/>
            <a:ext cx="4834500" cy="1381500"/>
          </a:xfrm>
          <a:prstGeom prst="rect">
            <a:avLst/>
          </a:prstGeom>
          <a:noFill/>
          <a:ln>
            <a:noFill/>
          </a:ln>
        </p:spPr>
        <p:txBody>
          <a:bodyPr anchor="t" anchorCtr="0" bIns="0" lIns="0" rIns="0" spcFirstLastPara="1" tIns="0" wrap="square">
            <a:normAutofit lnSpcReduction="10000"/>
          </a:bodyPr>
          <a:lstStyle/>
          <a:p>
            <a:pPr algn="l" indent="10540" lvl="0" marL="0" marR="4216" rtl="0">
              <a:lnSpc>
                <a:spcPct val="100000"/>
              </a:lnSpc>
              <a:spcBef>
                <a:spcPts val="0"/>
              </a:spcBef>
              <a:spcAft>
                <a:spcPts val="0"/>
              </a:spcAft>
              <a:buClr>
                <a:srgbClr val="001B2F"/>
              </a:buClr>
              <a:buSzPts val="4980"/>
              <a:buFont typeface="Arial Black"/>
              <a:buNone/>
            </a:pPr>
            <a:r>
              <a:rPr lang="en-US" sz="4980" u="none">
                <a:solidFill>
                  <a:srgbClr val="3F3F3F"/>
                </a:solidFill>
                <a:latin typeface="Roboto Black"/>
                <a:ea typeface="Roboto Black"/>
                <a:cs typeface="Roboto Black"/>
                <a:sym typeface="Roboto Black"/>
              </a:rPr>
              <a:t>Company Summary</a:t>
            </a:r>
            <a:endParaRPr sz="4400" u="none">
              <a:solidFill>
                <a:srgbClr val="3F3F3F"/>
              </a:solidFill>
              <a:latin typeface="Roboto Black"/>
              <a:ea typeface="Roboto Black"/>
              <a:cs typeface="Roboto Black"/>
              <a:sym typeface="Roboto Black"/>
            </a:endParaRPr>
          </a:p>
        </p:txBody>
      </p:sp>
      <p:sp>
        <p:nvSpPr>
          <p:cNvPr id="137" name="Google Shape;137;p20"/>
          <p:cNvSpPr/>
          <p:nvPr/>
        </p:nvSpPr>
        <p:spPr>
          <a:xfrm>
            <a:off x="881010" y="2393275"/>
            <a:ext cx="2622600" cy="62100"/>
          </a:xfrm>
          <a:prstGeom prst="rect">
            <a:avLst/>
          </a:prstGeom>
          <a:solidFill>
            <a:srgbClr val="0091B0"/>
          </a:solidFill>
          <a:ln cap="flat" cmpd="sng" w="12700">
            <a:solidFill>
              <a:srgbClr val="00685E"/>
            </a:solidFill>
            <a:prstDash val="solid"/>
            <a:miter lim="800000"/>
            <a:headEnd len="sm" type="none" w="sm"/>
            <a:tailEnd len="sm" type="none" w="sm"/>
          </a:ln>
        </p:spPr>
        <p:txBody>
          <a:bodyPr anchor="ctr" anchorCtr="0" bIns="45700" lIns="91425" rIns="91425" spcFirstLastPara="1" tIns="45700" wrap="square">
            <a:noAutofit/>
          </a:bodyPr>
          <a:lstStyle/>
          <a:p>
            <a:pPr algn="ctr" indent="0" lvl="0" marL="0" marR="0" rtl="0">
              <a:spcBef>
                <a:spcPts val="0"/>
              </a:spcBef>
              <a:spcAft>
                <a:spcPts val="0"/>
              </a:spcAft>
              <a:buNone/>
            </a:pPr>
            <a:endParaRPr sz="1800">
              <a:solidFill>
                <a:schemeClr val="lt1"/>
              </a:solidFill>
              <a:latin typeface="Calibri"/>
              <a:ea typeface="Calibri"/>
              <a:cs typeface="Calibri"/>
              <a:sym typeface="Calibri"/>
            </a:endParaRPr>
          </a:p>
        </p:txBody>
      </p:sp>
      <p:pic>
        <p:nvPicPr>
          <p:cNvPr descr="pattern-thankyou.png" id="138" name="Google Shape;138;p20"/>
          <p:cNvPicPr preferRelativeResize="0"/>
          <p:nvPr/>
        </p:nvPicPr>
        <p:blipFill rotWithShape="1">
          <a:blip r:embed="rId3">
            <a:alphaModFix amt="30000"/>
          </a:blip>
          <a:srcRect b="-26" l="2" r="27" t="2"/>
          <a:stretch/>
        </p:blipFill>
        <p:spPr>
          <a:xfrm rot="10800000">
            <a:off x="4734299" y="0"/>
            <a:ext cx="7457701" cy="6861515"/>
          </a:xfrm>
          <a:prstGeom prst="rect">
            <a:avLst/>
          </a:prstGeom>
          <a:solidFill>
            <a:schemeClr val="bg1"/>
          </a:solidFill>
          <a:ln>
            <a:noFill/>
          </a:ln>
        </p:spPr>
      </p:pic>
      <p:pic>
        <p:nvPicPr>
          <p:cNvPr id="139" name="Google Shape;139;p20"/>
          <p:cNvPicPr preferRelativeResize="0"/>
          <p:nvPr/>
        </p:nvPicPr>
        <p:blipFill rotWithShape="1">
          <a:blip r:embed="rId4">
            <a:extLst>
              <a:ext uri="{28A0092B-C50C-407E-A947-70E740481C1C}">
                <a14:useLocalDpi xmlns:a14="http://schemas.microsoft.com/office/drawing/2010/main" val="0"/>
              </a:ext>
            </a:extLst>
          </a:blip>
          <a:srcRect b="16351" t="18204"/>
          <a:stretch/>
        </p:blipFill>
        <p:spPr>
          <a:xfrm>
            <a:off x="6999464" y="402983"/>
            <a:ext cx="4505996" cy="2965141"/>
          </a:xfrm>
          <a:prstGeom prst="rect">
            <a:avLst/>
          </a:prstGeom>
          <a:solidFill>
            <a:schemeClr val="bg1"/>
          </a:solidFill>
          <a:ln cap="flat" cmpd="sng" w="19050">
            <a:solidFill>
              <a:schemeClr val="bg1"/>
            </a:solidFill>
            <a:prstDash val="solid"/>
            <a:round/>
            <a:headEnd len="sm" type="none" w="sm"/>
            <a:tailEnd len="sm" type="none" w="sm"/>
          </a:ln>
        </p:spPr>
      </p:pic>
      <p:pic>
        <p:nvPicPr>
          <p:cNvPr id="140" name="Google Shape;140;p20"/>
          <p:cNvPicPr preferRelativeResize="0"/>
          <p:nvPr/>
        </p:nvPicPr>
        <p:blipFill>
          <a:blip r:embed="rId5">
            <a:extLst>
              <a:ext uri="{28A0092B-C50C-407E-A947-70E740481C1C}">
                <a14:useLocalDpi xmlns:a14="http://schemas.microsoft.com/office/drawing/2010/main" val="0"/>
              </a:ext>
            </a:extLst>
          </a:blip>
          <a:stretch>
            <a:fillRect/>
          </a:stretch>
        </p:blipFill>
        <p:spPr>
          <a:xfrm>
            <a:off x="8463149" y="2736735"/>
            <a:ext cx="2609545" cy="3914318"/>
          </a:xfrm>
          <a:prstGeom prst="rect">
            <a:avLst/>
          </a:prstGeom>
          <a:noFill/>
          <a:ln cap="flat" cmpd="sng" w="19050">
            <a:solidFill>
              <a:schemeClr val="bg1"/>
            </a:solidFill>
            <a:prstDash val="solid"/>
            <a:round/>
            <a:headEnd len="sm" type="none" w="sm"/>
            <a:tailEnd len="sm" type="none" w="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7E6E6">
            <a:alpha val="21230"/>
          </a:srgbClr>
        </a:solidFill>
        <a:effectLst/>
      </p:bgPr>
    </p:bg>
    <p:spTree>
      <p:nvGrpSpPr>
        <p:cNvPr id="1" name="Shape 144"/>
        <p:cNvGrpSpPr/>
        <p:nvPr/>
      </p:nvGrpSpPr>
      <p:grpSpPr>
        <a:xfrm>
          <a:off x="0" y="0"/>
          <a:ext cx="0" cy="0"/>
          <a:chOff x="0" y="0"/>
          <a:chExt cx="0" cy="0"/>
        </a:xfrm>
      </p:grpSpPr>
      <p:sp>
        <p:nvSpPr>
          <p:cNvPr id="145" name="Google Shape;145;p21"/>
          <p:cNvSpPr txBox="1">
            <a:spLocks noGrp="1"/>
          </p:cNvSpPr>
          <p:nvPr>
            <p:ph type="title"/>
          </p:nvPr>
        </p:nvSpPr>
        <p:spPr>
          <a:xfrm>
            <a:off x="838200" y="125425"/>
            <a:ext cx="10515600" cy="10743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F3F3F"/>
              </a:buClr>
              <a:buSzPts val="4000"/>
              <a:buFont typeface="Roboto Medium"/>
              <a:buNone/>
            </a:pPr>
            <a:r>
              <a:rPr lang="en-US" sz="3500">
                <a:solidFill>
                  <a:srgbClr val="3F3F3F"/>
                </a:solidFill>
                <a:latin typeface="Roboto Black"/>
                <a:ea typeface="Roboto Black"/>
                <a:cs typeface="Roboto Black"/>
                <a:sym typeface="Roboto Black"/>
              </a:rPr>
              <a:t>Company History</a:t>
            </a:r>
            <a:endParaRPr sz="3500">
              <a:solidFill>
                <a:srgbClr val="3F3F3F"/>
              </a:solidFill>
              <a:latin typeface="Roboto Black"/>
              <a:ea typeface="Roboto Black"/>
              <a:cs typeface="Roboto Black"/>
              <a:sym typeface="Roboto Black"/>
            </a:endParaRPr>
          </a:p>
        </p:txBody>
      </p:sp>
      <p:sp>
        <p:nvSpPr>
          <p:cNvPr id="146" name="Google Shape;146;p21"/>
          <p:cNvSpPr txBox="1"/>
          <p:nvPr/>
        </p:nvSpPr>
        <p:spPr>
          <a:xfrm>
            <a:off x="370064" y="3782961"/>
            <a:ext cx="19131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F3F3F"/>
                </a:solidFill>
                <a:latin typeface="Roboto Medium"/>
                <a:ea typeface="Roboto Medium"/>
                <a:cs typeface="Roboto Medium"/>
                <a:sym typeface="Roboto Medium"/>
              </a:rPr>
              <a:t>YYYY</a:t>
            </a:r>
            <a:endParaRPr/>
          </a:p>
        </p:txBody>
      </p:sp>
      <p:sp>
        <p:nvSpPr>
          <p:cNvPr id="147" name="Google Shape;147;p21"/>
          <p:cNvSpPr/>
          <p:nvPr/>
        </p:nvSpPr>
        <p:spPr>
          <a:xfrm>
            <a:off x="0" y="3646912"/>
            <a:ext cx="12192000" cy="45600"/>
          </a:xfrm>
          <a:prstGeom prst="rect">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8" name="Google Shape;148;p21"/>
          <p:cNvSpPr/>
          <p:nvPr/>
        </p:nvSpPr>
        <p:spPr>
          <a:xfrm>
            <a:off x="1254898" y="3599855"/>
            <a:ext cx="143400" cy="150900"/>
          </a:xfrm>
          <a:prstGeom prst="ellipse">
            <a:avLst/>
          </a:prstGeom>
          <a:solidFill>
            <a:srgbClr val="00897C"/>
          </a:solidFill>
          <a:ln w="12700" cap="flat" cmpd="sng">
            <a:solidFill>
              <a:srgbClr val="0091B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9" name="Google Shape;149;p21"/>
          <p:cNvSpPr/>
          <p:nvPr/>
        </p:nvSpPr>
        <p:spPr>
          <a:xfrm>
            <a:off x="548575" y="1672326"/>
            <a:ext cx="1556100" cy="1593300"/>
          </a:xfrm>
          <a:prstGeom prst="roundRect">
            <a:avLst>
              <a:gd name="adj" fmla="val 1051"/>
            </a:avLst>
          </a:prstGeom>
          <a:solidFill>
            <a:schemeClr val="lt1"/>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0" name="Google Shape;150;p21"/>
          <p:cNvSpPr txBox="1"/>
          <p:nvPr/>
        </p:nvSpPr>
        <p:spPr>
          <a:xfrm>
            <a:off x="655400" y="1940575"/>
            <a:ext cx="13425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3F3F3F"/>
                </a:solidFill>
                <a:latin typeface="Roboto Light"/>
                <a:ea typeface="Roboto Light"/>
                <a:cs typeface="Roboto Light"/>
                <a:sym typeface="Roboto Light"/>
              </a:rPr>
              <a:t>Insert  description of milestone here</a:t>
            </a:r>
            <a:endParaRPr/>
          </a:p>
        </p:txBody>
      </p:sp>
      <p:cxnSp>
        <p:nvCxnSpPr>
          <p:cNvPr id="151" name="Google Shape;151;p21"/>
          <p:cNvCxnSpPr/>
          <p:nvPr/>
        </p:nvCxnSpPr>
        <p:spPr>
          <a:xfrm>
            <a:off x="1326574" y="3270858"/>
            <a:ext cx="0" cy="323700"/>
          </a:xfrm>
          <a:prstGeom prst="straightConnector1">
            <a:avLst/>
          </a:prstGeom>
          <a:noFill/>
          <a:ln w="19050" cap="flat" cmpd="sng">
            <a:solidFill>
              <a:srgbClr val="00897C"/>
            </a:solidFill>
            <a:prstDash val="solid"/>
            <a:round/>
            <a:headEnd type="none" w="sm" len="sm"/>
            <a:tailEnd type="none" w="sm" len="sm"/>
          </a:ln>
        </p:spPr>
      </p:cxnSp>
      <p:sp>
        <p:nvSpPr>
          <p:cNvPr id="152" name="Google Shape;152;p21"/>
          <p:cNvSpPr/>
          <p:nvPr/>
        </p:nvSpPr>
        <p:spPr>
          <a:xfrm>
            <a:off x="2882740" y="3599855"/>
            <a:ext cx="143400" cy="150900"/>
          </a:xfrm>
          <a:prstGeom prst="ellipse">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53" name="Google Shape;153;p21"/>
          <p:cNvCxnSpPr/>
          <p:nvPr/>
        </p:nvCxnSpPr>
        <p:spPr>
          <a:xfrm>
            <a:off x="2953635" y="3746635"/>
            <a:ext cx="0" cy="323700"/>
          </a:xfrm>
          <a:prstGeom prst="straightConnector1">
            <a:avLst/>
          </a:prstGeom>
          <a:noFill/>
          <a:ln w="19050" cap="flat" cmpd="sng">
            <a:solidFill>
              <a:srgbClr val="00897C"/>
            </a:solidFill>
            <a:prstDash val="solid"/>
            <a:round/>
            <a:headEnd type="none" w="sm" len="sm"/>
            <a:tailEnd type="none" w="sm" len="sm"/>
          </a:ln>
        </p:spPr>
      </p:cxnSp>
      <p:sp>
        <p:nvSpPr>
          <p:cNvPr id="154" name="Google Shape;154;p21"/>
          <p:cNvSpPr txBox="1"/>
          <p:nvPr/>
        </p:nvSpPr>
        <p:spPr>
          <a:xfrm>
            <a:off x="1997907" y="3143321"/>
            <a:ext cx="19131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F3F3F"/>
                </a:solidFill>
                <a:latin typeface="Roboto Medium"/>
                <a:ea typeface="Roboto Medium"/>
                <a:cs typeface="Roboto Medium"/>
                <a:sym typeface="Roboto Medium"/>
              </a:rPr>
              <a:t>YYYY</a:t>
            </a:r>
            <a:endParaRPr/>
          </a:p>
        </p:txBody>
      </p:sp>
      <p:sp>
        <p:nvSpPr>
          <p:cNvPr id="155" name="Google Shape;155;p21"/>
          <p:cNvSpPr txBox="1"/>
          <p:nvPr/>
        </p:nvSpPr>
        <p:spPr>
          <a:xfrm>
            <a:off x="3410718" y="3775571"/>
            <a:ext cx="19131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F3F3F"/>
                </a:solidFill>
                <a:latin typeface="Roboto Medium"/>
                <a:ea typeface="Roboto Medium"/>
                <a:cs typeface="Roboto Medium"/>
                <a:sym typeface="Roboto Medium"/>
              </a:rPr>
              <a:t>YYYY</a:t>
            </a:r>
            <a:endParaRPr/>
          </a:p>
        </p:txBody>
      </p:sp>
      <p:sp>
        <p:nvSpPr>
          <p:cNvPr id="156" name="Google Shape;156;p21"/>
          <p:cNvSpPr/>
          <p:nvPr/>
        </p:nvSpPr>
        <p:spPr>
          <a:xfrm>
            <a:off x="4295552" y="3592465"/>
            <a:ext cx="143400" cy="150900"/>
          </a:xfrm>
          <a:prstGeom prst="ellipse">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57" name="Google Shape;157;p21"/>
          <p:cNvCxnSpPr/>
          <p:nvPr/>
        </p:nvCxnSpPr>
        <p:spPr>
          <a:xfrm>
            <a:off x="4367228" y="3263468"/>
            <a:ext cx="0" cy="323700"/>
          </a:xfrm>
          <a:prstGeom prst="straightConnector1">
            <a:avLst/>
          </a:prstGeom>
          <a:noFill/>
          <a:ln w="19050" cap="flat" cmpd="sng">
            <a:solidFill>
              <a:srgbClr val="00897C"/>
            </a:solidFill>
            <a:prstDash val="solid"/>
            <a:round/>
            <a:headEnd type="none" w="sm" len="sm"/>
            <a:tailEnd type="none" w="sm" len="sm"/>
          </a:ln>
        </p:spPr>
      </p:cxnSp>
      <p:sp>
        <p:nvSpPr>
          <p:cNvPr id="158" name="Google Shape;158;p21"/>
          <p:cNvSpPr/>
          <p:nvPr/>
        </p:nvSpPr>
        <p:spPr>
          <a:xfrm>
            <a:off x="5923394" y="3592465"/>
            <a:ext cx="143400" cy="150900"/>
          </a:xfrm>
          <a:prstGeom prst="ellipse">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59" name="Google Shape;159;p21"/>
          <p:cNvCxnSpPr/>
          <p:nvPr/>
        </p:nvCxnSpPr>
        <p:spPr>
          <a:xfrm>
            <a:off x="5996632" y="3739245"/>
            <a:ext cx="0" cy="323700"/>
          </a:xfrm>
          <a:prstGeom prst="straightConnector1">
            <a:avLst/>
          </a:prstGeom>
          <a:noFill/>
          <a:ln w="19050" cap="flat" cmpd="sng">
            <a:solidFill>
              <a:srgbClr val="00897C"/>
            </a:solidFill>
            <a:prstDash val="solid"/>
            <a:round/>
            <a:headEnd type="none" w="sm" len="sm"/>
            <a:tailEnd type="none" w="sm" len="sm"/>
          </a:ln>
        </p:spPr>
      </p:cxnSp>
      <p:sp>
        <p:nvSpPr>
          <p:cNvPr id="160" name="Google Shape;160;p21"/>
          <p:cNvSpPr txBox="1"/>
          <p:nvPr/>
        </p:nvSpPr>
        <p:spPr>
          <a:xfrm>
            <a:off x="5038561" y="3135931"/>
            <a:ext cx="19131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F3F3F"/>
                </a:solidFill>
                <a:latin typeface="Roboto Medium"/>
                <a:ea typeface="Roboto Medium"/>
                <a:cs typeface="Roboto Medium"/>
                <a:sym typeface="Roboto Medium"/>
              </a:rPr>
              <a:t>YYYY</a:t>
            </a:r>
            <a:endParaRPr/>
          </a:p>
        </p:txBody>
      </p:sp>
      <p:sp>
        <p:nvSpPr>
          <p:cNvPr id="161" name="Google Shape;161;p21"/>
          <p:cNvSpPr txBox="1"/>
          <p:nvPr/>
        </p:nvSpPr>
        <p:spPr>
          <a:xfrm>
            <a:off x="6523050" y="3775571"/>
            <a:ext cx="19131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F3F3F"/>
                </a:solidFill>
                <a:latin typeface="Roboto Medium"/>
                <a:ea typeface="Roboto Medium"/>
                <a:cs typeface="Roboto Medium"/>
                <a:sym typeface="Roboto Medium"/>
              </a:rPr>
              <a:t>YYYY</a:t>
            </a:r>
            <a:endParaRPr/>
          </a:p>
        </p:txBody>
      </p:sp>
      <p:sp>
        <p:nvSpPr>
          <p:cNvPr id="162" name="Google Shape;162;p21"/>
          <p:cNvSpPr/>
          <p:nvPr/>
        </p:nvSpPr>
        <p:spPr>
          <a:xfrm>
            <a:off x="7407884" y="3592465"/>
            <a:ext cx="143400" cy="150900"/>
          </a:xfrm>
          <a:prstGeom prst="ellipse">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63" name="Google Shape;163;p21"/>
          <p:cNvCxnSpPr/>
          <p:nvPr/>
        </p:nvCxnSpPr>
        <p:spPr>
          <a:xfrm>
            <a:off x="7479560" y="3263468"/>
            <a:ext cx="0" cy="323700"/>
          </a:xfrm>
          <a:prstGeom prst="straightConnector1">
            <a:avLst/>
          </a:prstGeom>
          <a:noFill/>
          <a:ln w="19050" cap="flat" cmpd="sng">
            <a:solidFill>
              <a:srgbClr val="00897C"/>
            </a:solidFill>
            <a:prstDash val="solid"/>
            <a:round/>
            <a:headEnd type="none" w="sm" len="sm"/>
            <a:tailEnd type="none" w="sm" len="sm"/>
          </a:ln>
        </p:spPr>
      </p:cxnSp>
      <p:sp>
        <p:nvSpPr>
          <p:cNvPr id="164" name="Google Shape;164;p21"/>
          <p:cNvSpPr/>
          <p:nvPr/>
        </p:nvSpPr>
        <p:spPr>
          <a:xfrm>
            <a:off x="9035726" y="3592465"/>
            <a:ext cx="143400" cy="150900"/>
          </a:xfrm>
          <a:prstGeom prst="ellipse">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65" name="Google Shape;165;p21"/>
          <p:cNvCxnSpPr/>
          <p:nvPr/>
        </p:nvCxnSpPr>
        <p:spPr>
          <a:xfrm>
            <a:off x="9107403" y="3747854"/>
            <a:ext cx="0" cy="323700"/>
          </a:xfrm>
          <a:prstGeom prst="straightConnector1">
            <a:avLst/>
          </a:prstGeom>
          <a:noFill/>
          <a:ln w="19050" cap="flat" cmpd="sng">
            <a:solidFill>
              <a:srgbClr val="00897C"/>
            </a:solidFill>
            <a:prstDash val="solid"/>
            <a:round/>
            <a:headEnd type="none" w="sm" len="sm"/>
            <a:tailEnd type="none" w="sm" len="sm"/>
          </a:ln>
        </p:spPr>
      </p:cxnSp>
      <p:sp>
        <p:nvSpPr>
          <p:cNvPr id="166" name="Google Shape;166;p21"/>
          <p:cNvSpPr txBox="1"/>
          <p:nvPr/>
        </p:nvSpPr>
        <p:spPr>
          <a:xfrm>
            <a:off x="8150893" y="3135931"/>
            <a:ext cx="19131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F3F3F"/>
                </a:solidFill>
                <a:latin typeface="Roboto Medium"/>
                <a:ea typeface="Roboto Medium"/>
                <a:cs typeface="Roboto Medium"/>
                <a:sym typeface="Roboto Medium"/>
              </a:rPr>
              <a:t>YYYY</a:t>
            </a:r>
            <a:endParaRPr/>
          </a:p>
        </p:txBody>
      </p:sp>
      <p:sp>
        <p:nvSpPr>
          <p:cNvPr id="167" name="Google Shape;167;p21"/>
          <p:cNvSpPr txBox="1"/>
          <p:nvPr/>
        </p:nvSpPr>
        <p:spPr>
          <a:xfrm>
            <a:off x="9547808" y="3782961"/>
            <a:ext cx="19131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F3F3F"/>
                </a:solidFill>
                <a:latin typeface="Roboto Medium"/>
                <a:ea typeface="Roboto Medium"/>
                <a:cs typeface="Roboto Medium"/>
                <a:sym typeface="Roboto Medium"/>
              </a:rPr>
              <a:t>YYYY</a:t>
            </a:r>
            <a:endParaRPr/>
          </a:p>
        </p:txBody>
      </p:sp>
      <p:sp>
        <p:nvSpPr>
          <p:cNvPr id="168" name="Google Shape;168;p21"/>
          <p:cNvSpPr/>
          <p:nvPr/>
        </p:nvSpPr>
        <p:spPr>
          <a:xfrm>
            <a:off x="10432642" y="3599855"/>
            <a:ext cx="143400" cy="150900"/>
          </a:xfrm>
          <a:prstGeom prst="ellipse">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69" name="Google Shape;169;p21"/>
          <p:cNvCxnSpPr/>
          <p:nvPr/>
        </p:nvCxnSpPr>
        <p:spPr>
          <a:xfrm>
            <a:off x="10504318" y="3270858"/>
            <a:ext cx="0" cy="323700"/>
          </a:xfrm>
          <a:prstGeom prst="straightConnector1">
            <a:avLst/>
          </a:prstGeom>
          <a:noFill/>
          <a:ln w="19050" cap="flat" cmpd="sng">
            <a:solidFill>
              <a:srgbClr val="00897C"/>
            </a:solidFill>
            <a:prstDash val="solid"/>
            <a:round/>
            <a:headEnd type="none" w="sm" len="sm"/>
            <a:tailEnd type="none" w="sm" len="sm"/>
          </a:ln>
        </p:spPr>
      </p:cxnSp>
      <p:sp>
        <p:nvSpPr>
          <p:cNvPr id="170" name="Google Shape;170;p21"/>
          <p:cNvSpPr/>
          <p:nvPr/>
        </p:nvSpPr>
        <p:spPr>
          <a:xfrm>
            <a:off x="3607475" y="1672326"/>
            <a:ext cx="1556100" cy="1593300"/>
          </a:xfrm>
          <a:prstGeom prst="roundRect">
            <a:avLst>
              <a:gd name="adj" fmla="val 1051"/>
            </a:avLst>
          </a:prstGeom>
          <a:solidFill>
            <a:schemeClr val="lt1"/>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1" name="Google Shape;171;p21"/>
          <p:cNvSpPr txBox="1"/>
          <p:nvPr/>
        </p:nvSpPr>
        <p:spPr>
          <a:xfrm>
            <a:off x="3714300" y="1940575"/>
            <a:ext cx="13425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3F3F3F"/>
                </a:solidFill>
                <a:latin typeface="Roboto Light"/>
                <a:ea typeface="Roboto Light"/>
                <a:cs typeface="Roboto Light"/>
                <a:sym typeface="Roboto Light"/>
              </a:rPr>
              <a:t>Insert  description of milestone here</a:t>
            </a:r>
            <a:endParaRPr/>
          </a:p>
        </p:txBody>
      </p:sp>
      <p:sp>
        <p:nvSpPr>
          <p:cNvPr id="172" name="Google Shape;172;p21"/>
          <p:cNvSpPr/>
          <p:nvPr/>
        </p:nvSpPr>
        <p:spPr>
          <a:xfrm>
            <a:off x="6702700" y="1664926"/>
            <a:ext cx="1556100" cy="1593300"/>
          </a:xfrm>
          <a:prstGeom prst="roundRect">
            <a:avLst>
              <a:gd name="adj" fmla="val 1051"/>
            </a:avLst>
          </a:prstGeom>
          <a:solidFill>
            <a:schemeClr val="lt1"/>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3" name="Google Shape;173;p21"/>
          <p:cNvSpPr txBox="1"/>
          <p:nvPr/>
        </p:nvSpPr>
        <p:spPr>
          <a:xfrm>
            <a:off x="6809525" y="1933175"/>
            <a:ext cx="13425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3F3F3F"/>
                </a:solidFill>
                <a:latin typeface="Roboto Light"/>
                <a:ea typeface="Roboto Light"/>
                <a:cs typeface="Roboto Light"/>
                <a:sym typeface="Roboto Light"/>
              </a:rPr>
              <a:t>Insert  description of milestone here</a:t>
            </a:r>
            <a:endParaRPr/>
          </a:p>
        </p:txBody>
      </p:sp>
      <p:sp>
        <p:nvSpPr>
          <p:cNvPr id="174" name="Google Shape;174;p21"/>
          <p:cNvSpPr/>
          <p:nvPr/>
        </p:nvSpPr>
        <p:spPr>
          <a:xfrm>
            <a:off x="9726275" y="1664926"/>
            <a:ext cx="1556100" cy="1593300"/>
          </a:xfrm>
          <a:prstGeom prst="roundRect">
            <a:avLst>
              <a:gd name="adj" fmla="val 1051"/>
            </a:avLst>
          </a:prstGeom>
          <a:solidFill>
            <a:schemeClr val="lt1"/>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5" name="Google Shape;175;p21"/>
          <p:cNvSpPr txBox="1"/>
          <p:nvPr/>
        </p:nvSpPr>
        <p:spPr>
          <a:xfrm>
            <a:off x="9833100" y="1933175"/>
            <a:ext cx="13425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3F3F3F"/>
                </a:solidFill>
                <a:latin typeface="Roboto Light"/>
                <a:ea typeface="Roboto Light"/>
                <a:cs typeface="Roboto Light"/>
                <a:sym typeface="Roboto Light"/>
              </a:rPr>
              <a:t>Insert  description of milestone here</a:t>
            </a:r>
            <a:endParaRPr/>
          </a:p>
        </p:txBody>
      </p:sp>
      <p:sp>
        <p:nvSpPr>
          <p:cNvPr id="176" name="Google Shape;176;p21"/>
          <p:cNvSpPr/>
          <p:nvPr/>
        </p:nvSpPr>
        <p:spPr>
          <a:xfrm>
            <a:off x="2157613" y="4077626"/>
            <a:ext cx="1556100" cy="1593300"/>
          </a:xfrm>
          <a:prstGeom prst="roundRect">
            <a:avLst>
              <a:gd name="adj" fmla="val 1051"/>
            </a:avLst>
          </a:prstGeom>
          <a:solidFill>
            <a:schemeClr val="lt1"/>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7" name="Google Shape;177;p21"/>
          <p:cNvSpPr txBox="1"/>
          <p:nvPr/>
        </p:nvSpPr>
        <p:spPr>
          <a:xfrm>
            <a:off x="2264438" y="4345875"/>
            <a:ext cx="13425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3F3F3F"/>
                </a:solidFill>
                <a:latin typeface="Roboto Light"/>
                <a:ea typeface="Roboto Light"/>
                <a:cs typeface="Roboto Light"/>
                <a:sym typeface="Roboto Light"/>
              </a:rPr>
              <a:t>Insert  description of milestone here</a:t>
            </a:r>
            <a:endParaRPr/>
          </a:p>
        </p:txBody>
      </p:sp>
      <p:sp>
        <p:nvSpPr>
          <p:cNvPr id="178" name="Google Shape;178;p21"/>
          <p:cNvSpPr/>
          <p:nvPr/>
        </p:nvSpPr>
        <p:spPr>
          <a:xfrm>
            <a:off x="5252838" y="4070226"/>
            <a:ext cx="1556100" cy="1593300"/>
          </a:xfrm>
          <a:prstGeom prst="roundRect">
            <a:avLst>
              <a:gd name="adj" fmla="val 1051"/>
            </a:avLst>
          </a:prstGeom>
          <a:solidFill>
            <a:schemeClr val="lt1"/>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9" name="Google Shape;179;p21"/>
          <p:cNvSpPr txBox="1"/>
          <p:nvPr/>
        </p:nvSpPr>
        <p:spPr>
          <a:xfrm>
            <a:off x="5359663" y="4338475"/>
            <a:ext cx="13425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3F3F3F"/>
                </a:solidFill>
                <a:latin typeface="Roboto Light"/>
                <a:ea typeface="Roboto Light"/>
                <a:cs typeface="Roboto Light"/>
                <a:sym typeface="Roboto Light"/>
              </a:rPr>
              <a:t>Insert  description of milestone here</a:t>
            </a:r>
            <a:endParaRPr/>
          </a:p>
        </p:txBody>
      </p:sp>
      <p:sp>
        <p:nvSpPr>
          <p:cNvPr id="180" name="Google Shape;180;p21"/>
          <p:cNvSpPr/>
          <p:nvPr/>
        </p:nvSpPr>
        <p:spPr>
          <a:xfrm>
            <a:off x="8348063" y="4070226"/>
            <a:ext cx="1556100" cy="1593300"/>
          </a:xfrm>
          <a:prstGeom prst="roundRect">
            <a:avLst>
              <a:gd name="adj" fmla="val 1051"/>
            </a:avLst>
          </a:prstGeom>
          <a:solidFill>
            <a:schemeClr val="lt1"/>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1" name="Google Shape;181;p21"/>
          <p:cNvSpPr txBox="1"/>
          <p:nvPr/>
        </p:nvSpPr>
        <p:spPr>
          <a:xfrm>
            <a:off x="8454888" y="4338475"/>
            <a:ext cx="13425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rgbClr val="3F3F3F"/>
                </a:solidFill>
                <a:latin typeface="Roboto Light"/>
                <a:ea typeface="Roboto Light"/>
                <a:cs typeface="Roboto Light"/>
                <a:sym typeface="Roboto Light"/>
              </a:rPr>
              <a:t>Insert  description of milestone here</a:t>
            </a:r>
            <a:endParaRP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chemeClr val="lt1"/>
        </a:solidFill>
        <a:effectLst/>
      </p:bgPr>
    </p:bg>
    <p:spTree>
      <p:nvGrpSpPr>
        <p:cNvPr id="1" name="Shape 186"/>
        <p:cNvGrpSpPr/>
        <p:nvPr/>
      </p:nvGrpSpPr>
      <p:grpSpPr>
        <a:xfrm>
          <a:off x="0" y="0"/>
          <a:ext cx="0" cy="0"/>
          <a:chOff x="0" y="0"/>
          <a:chExt cx="0" cy="0"/>
        </a:xfrm>
      </p:grpSpPr>
      <p:pic>
        <p:nvPicPr>
          <p:cNvPr descr="pattern-thankyou.png" id="187" name="Google Shape;187;p22"/>
          <p:cNvPicPr preferRelativeResize="0"/>
          <p:nvPr/>
        </p:nvPicPr>
        <p:blipFill rotWithShape="1">
          <a:blip r:embed="rId3">
            <a:alphaModFix amt="30000"/>
          </a:blip>
          <a:srcRect b="-28" r="27"/>
          <a:stretch/>
        </p:blipFill>
        <p:spPr>
          <a:xfrm rot="10800000">
            <a:off x="3288749" y="0"/>
            <a:ext cx="7457701" cy="6861515"/>
          </a:xfrm>
          <a:prstGeom prst="rect">
            <a:avLst/>
          </a:prstGeom>
          <a:noFill/>
          <a:ln>
            <a:noFill/>
          </a:ln>
        </p:spPr>
      </p:pic>
      <p:sp>
        <p:nvSpPr>
          <p:cNvPr id="188" name="Google Shape;188;p22"/>
          <p:cNvSpPr/>
          <p:nvPr/>
        </p:nvSpPr>
        <p:spPr>
          <a:xfrm>
            <a:off x="7959875" y="8825"/>
            <a:ext cx="4232100" cy="6858000"/>
          </a:xfrm>
          <a:prstGeom prst="rect">
            <a:avLst/>
          </a:prstGeom>
          <a:solidFill>
            <a:srgbClr val="00897C"/>
          </a:solidFill>
          <a:ln>
            <a:noFill/>
          </a:ln>
        </p:spPr>
        <p:txBody>
          <a:bodyPr anchor="ctr" anchorCtr="0" bIns="91425" lIns="91425" rIns="91425" spcFirstLastPara="1" tIns="91425" wrap="square">
            <a:noAutofit/>
          </a:bodyPr>
          <a:lstStyle/>
          <a:p>
            <a:pPr algn="l" indent="0" lvl="0" marL="0" rtl="0">
              <a:spcBef>
                <a:spcPts val="0"/>
              </a:spcBef>
              <a:spcAft>
                <a:spcPts val="0"/>
              </a:spcAft>
              <a:buNone/>
            </a:pPr>
            <a:endParaRPr/>
          </a:p>
        </p:txBody>
      </p:sp>
      <p:sp>
        <p:nvSpPr>
          <p:cNvPr id="189" name="Google Shape;189;p22"/>
          <p:cNvSpPr txBox="1">
            <a:spLocks noGrp="1"/>
          </p:cNvSpPr>
          <p:nvPr>
            <p:ph type="title"/>
          </p:nvPr>
        </p:nvSpPr>
        <p:spPr>
          <a:xfrm>
            <a:off x="642975" y="749200"/>
            <a:ext cx="4480200" cy="1230300"/>
          </a:xfrm>
          <a:prstGeom prst="rect">
            <a:avLst/>
          </a:prstGeom>
          <a:noFill/>
          <a:ln>
            <a:noFill/>
          </a:ln>
        </p:spPr>
        <p:txBody>
          <a:bodyPr anchor="ctr" anchorCtr="0" bIns="45700" lIns="91425" rIns="91425" spcFirstLastPara="1" tIns="45700" wrap="square">
            <a:normAutofit/>
          </a:bodyPr>
          <a:lstStyle/>
          <a:p>
            <a:pPr algn="l" indent="0" lvl="0" marL="0" rtl="0">
              <a:lnSpc>
                <a:spcPct val="90000"/>
              </a:lnSpc>
              <a:spcBef>
                <a:spcPts val="0"/>
              </a:spcBef>
              <a:spcAft>
                <a:spcPts val="0"/>
              </a:spcAft>
              <a:buClr>
                <a:srgbClr val="3F3F3F"/>
              </a:buClr>
              <a:buSzPts val="4000"/>
              <a:buFont typeface="Roboto Medium"/>
              <a:buNone/>
            </a:pPr>
            <a:r>
              <a:rPr lang="en-US" sz="3500">
                <a:solidFill>
                  <a:srgbClr val="3A3838"/>
                </a:solidFill>
                <a:latin typeface="Roboto Black"/>
                <a:ea typeface="Roboto Black"/>
                <a:cs typeface="Roboto Black"/>
                <a:sym typeface="Roboto Black"/>
              </a:rPr>
              <a:t>The [Your Company </a:t>
            </a:r>
            <a:br>
              <a:rPr lang="en-US" sz="3500">
                <a:solidFill>
                  <a:srgbClr val="3A3838"/>
                </a:solidFill>
                <a:latin typeface="Roboto Black"/>
                <a:ea typeface="Roboto Black"/>
                <a:cs typeface="Roboto Black"/>
                <a:sym typeface="Roboto Black"/>
              </a:rPr>
            </a:br>
            <a:r>
              <a:rPr lang="en-US" sz="3500">
                <a:solidFill>
                  <a:srgbClr val="3A3838"/>
                </a:solidFill>
                <a:latin typeface="Roboto Black"/>
                <a:ea typeface="Roboto Black"/>
                <a:cs typeface="Roboto Black"/>
                <a:sym typeface="Roboto Black"/>
              </a:rPr>
              <a:t>Name] Team</a:t>
            </a:r>
            <a:endParaRPr sz="3500">
              <a:solidFill>
                <a:srgbClr val="3A3838"/>
              </a:solidFill>
              <a:latin typeface="Roboto Black"/>
              <a:ea typeface="Roboto Black"/>
              <a:cs typeface="Roboto Black"/>
              <a:sym typeface="Roboto Black"/>
            </a:endParaRPr>
          </a:p>
        </p:txBody>
      </p:sp>
      <p:sp>
        <p:nvSpPr>
          <p:cNvPr id="190" name="Google Shape;190;p22"/>
          <p:cNvSpPr txBox="1"/>
          <p:nvPr/>
        </p:nvSpPr>
        <p:spPr>
          <a:xfrm>
            <a:off x="642972" y="2186965"/>
            <a:ext cx="3731400" cy="3109200"/>
          </a:xfrm>
          <a:prstGeom prst="rect">
            <a:avLst/>
          </a:prstGeom>
          <a:noFill/>
          <a:ln>
            <a:noFill/>
          </a:ln>
        </p:spPr>
        <p:txBody>
          <a:bodyPr anchor="t" anchorCtr="0" bIns="45700" lIns="91425" rIns="91425" spcFirstLastPara="1" tIns="45700" wrap="square">
            <a:spAutoFit/>
          </a:bodyPr>
          <a:lstStyle/>
          <a:p>
            <a:pPr algn="l" indent="0" lvl="0" marL="0" marR="0" rtl="0">
              <a:spcBef>
                <a:spcPts val="0"/>
              </a:spcBef>
              <a:spcAft>
                <a:spcPts val="0"/>
              </a:spcAft>
              <a:buNone/>
            </a:pPr>
            <a:r>
              <a:rPr b="1" lang="en-US" sz="1800">
                <a:solidFill>
                  <a:srgbClr val="3F3F3F"/>
                </a:solidFill>
                <a:latin typeface="Roboto Light"/>
                <a:ea typeface="Roboto Light"/>
                <a:cs typeface="Roboto Light"/>
                <a:sym typeface="Roboto Light"/>
              </a:rPr>
              <a:t>Top Row (Left to Right)</a:t>
            </a:r>
            <a:endParaRPr sz="800">
              <a:solidFill>
                <a:srgbClr val="3F3F3F"/>
              </a:solidFill>
            </a:endParaRPr>
          </a:p>
          <a:p>
            <a:pPr algn="l" indent="0" lvl="0" marL="0" marR="0" rtl="0">
              <a:spcBef>
                <a:spcPts val="0"/>
              </a:spcBef>
              <a:spcAft>
                <a:spcPts val="0"/>
              </a:spcAft>
              <a:buNone/>
            </a:pPr>
            <a:endParaRPr sz="1600">
              <a:solidFill>
                <a:srgbClr val="3F3F3F"/>
              </a:solidFill>
              <a:latin typeface="Roboto Light"/>
              <a:ea typeface="Roboto Light"/>
              <a:cs typeface="Roboto Light"/>
              <a:sym typeface="Roboto Light"/>
            </a:endParaRPr>
          </a:p>
          <a:p>
            <a:pPr algn="l" indent="-273050" lvl="0" marL="285750" marR="0" rtl="0">
              <a:spcBef>
                <a:spcPts val="0"/>
              </a:spcBef>
              <a:spcAft>
                <a:spcPts val="0"/>
              </a:spcAft>
              <a:buClr>
                <a:srgbClr val="3F3F3F"/>
              </a:buClr>
              <a:buSzPts val="1600"/>
              <a:buFont typeface="Roboto Light"/>
              <a:buChar char="—"/>
            </a:pPr>
            <a:r>
              <a:rPr lang="en-US" sz="1600">
                <a:solidFill>
                  <a:srgbClr val="3F3F3F"/>
                </a:solidFill>
                <a:latin typeface="Roboto Light"/>
                <a:ea typeface="Roboto Light"/>
                <a:cs typeface="Roboto Light"/>
                <a:sym typeface="Roboto Light"/>
              </a:rPr>
              <a:t>Name</a:t>
            </a:r>
            <a:endParaRPr sz="1600">
              <a:solidFill>
                <a:srgbClr val="3F3F3F"/>
              </a:solidFill>
            </a:endParaRPr>
          </a:p>
          <a:p>
            <a:pPr algn="l" indent="-273050" lvl="0" marL="285750" marR="0" rtl="0">
              <a:spcBef>
                <a:spcPts val="0"/>
              </a:spcBef>
              <a:spcAft>
                <a:spcPts val="0"/>
              </a:spcAft>
              <a:buClr>
                <a:srgbClr val="3F3F3F"/>
              </a:buClr>
              <a:buSzPts val="1600"/>
              <a:buFont typeface="Roboto Light"/>
              <a:buChar char="—"/>
            </a:pPr>
            <a:r>
              <a:rPr lang="en-US" sz="1600">
                <a:solidFill>
                  <a:srgbClr val="3F3F3F"/>
                </a:solidFill>
                <a:latin typeface="Roboto Light"/>
                <a:ea typeface="Roboto Light"/>
                <a:cs typeface="Roboto Light"/>
                <a:sym typeface="Roboto Light"/>
              </a:rPr>
              <a:t>Name</a:t>
            </a:r>
            <a:endParaRPr sz="1600">
              <a:solidFill>
                <a:srgbClr val="3F3F3F"/>
              </a:solidFill>
            </a:endParaRPr>
          </a:p>
          <a:p>
            <a:pPr algn="l" indent="-273050" lvl="0" marL="285750" marR="0" rtl="0">
              <a:spcBef>
                <a:spcPts val="0"/>
              </a:spcBef>
              <a:spcAft>
                <a:spcPts val="0"/>
              </a:spcAft>
              <a:buClr>
                <a:srgbClr val="3F3F3F"/>
              </a:buClr>
              <a:buSzPts val="1600"/>
              <a:buFont typeface="Roboto Light"/>
              <a:buChar char="—"/>
            </a:pPr>
            <a:r>
              <a:rPr lang="en-US" sz="1600">
                <a:solidFill>
                  <a:srgbClr val="3F3F3F"/>
                </a:solidFill>
                <a:latin typeface="Roboto Light"/>
                <a:ea typeface="Roboto Light"/>
                <a:cs typeface="Roboto Light"/>
                <a:sym typeface="Roboto Light"/>
              </a:rPr>
              <a:t>Name</a:t>
            </a:r>
            <a:endParaRPr sz="1600">
              <a:solidFill>
                <a:srgbClr val="3F3F3F"/>
              </a:solidFill>
            </a:endParaRPr>
          </a:p>
          <a:p>
            <a:pPr algn="l" indent="0" lvl="0" marL="0" marR="0" rtl="0">
              <a:spcBef>
                <a:spcPts val="0"/>
              </a:spcBef>
              <a:spcAft>
                <a:spcPts val="0"/>
              </a:spcAft>
              <a:buNone/>
            </a:pPr>
            <a:endParaRPr sz="2100">
              <a:solidFill>
                <a:srgbClr val="3F3F3F"/>
              </a:solidFill>
              <a:latin typeface="Roboto Light"/>
              <a:ea typeface="Roboto Light"/>
              <a:cs typeface="Roboto Light"/>
              <a:sym typeface="Roboto Light"/>
            </a:endParaRPr>
          </a:p>
          <a:p>
            <a:pPr algn="l" indent="0" lvl="0" marL="0" marR="0" rtl="0">
              <a:spcBef>
                <a:spcPts val="0"/>
              </a:spcBef>
              <a:spcAft>
                <a:spcPts val="0"/>
              </a:spcAft>
              <a:buNone/>
            </a:pPr>
            <a:r>
              <a:rPr b="1" lang="en-US" sz="1800">
                <a:solidFill>
                  <a:srgbClr val="3F3F3F"/>
                </a:solidFill>
                <a:latin typeface="Roboto Light"/>
                <a:ea typeface="Roboto Light"/>
                <a:cs typeface="Roboto Light"/>
                <a:sym typeface="Roboto Light"/>
              </a:rPr>
              <a:t>Bottom Row (Left to Right)</a:t>
            </a:r>
            <a:endParaRPr sz="800">
              <a:solidFill>
                <a:srgbClr val="3F3F3F"/>
              </a:solidFill>
            </a:endParaRPr>
          </a:p>
          <a:p>
            <a:pPr algn="l" indent="0" lvl="0" marL="0" marR="0" rtl="0">
              <a:spcBef>
                <a:spcPts val="0"/>
              </a:spcBef>
              <a:spcAft>
                <a:spcPts val="0"/>
              </a:spcAft>
              <a:buNone/>
            </a:pPr>
            <a:endParaRPr sz="1100">
              <a:solidFill>
                <a:srgbClr val="3F3F3F"/>
              </a:solidFill>
              <a:latin typeface="Roboto Light"/>
              <a:ea typeface="Roboto Light"/>
              <a:cs typeface="Roboto Light"/>
              <a:sym typeface="Roboto Light"/>
            </a:endParaRPr>
          </a:p>
          <a:p>
            <a:pPr algn="l" indent="-273050" lvl="0" marL="285750" marR="0" rtl="0">
              <a:spcBef>
                <a:spcPts val="0"/>
              </a:spcBef>
              <a:spcAft>
                <a:spcPts val="0"/>
              </a:spcAft>
              <a:buClr>
                <a:srgbClr val="3F3F3F"/>
              </a:buClr>
              <a:buSzPts val="1600"/>
              <a:buFont typeface="Roboto Light"/>
              <a:buChar char="—"/>
            </a:pPr>
            <a:r>
              <a:rPr lang="en-US" sz="1600">
                <a:solidFill>
                  <a:srgbClr val="3F3F3F"/>
                </a:solidFill>
                <a:latin typeface="Roboto Light"/>
                <a:ea typeface="Roboto Light"/>
                <a:cs typeface="Roboto Light"/>
                <a:sym typeface="Roboto Light"/>
              </a:rPr>
              <a:t>Name</a:t>
            </a:r>
            <a:endParaRPr sz="1600">
              <a:solidFill>
                <a:srgbClr val="3F3F3F"/>
              </a:solidFill>
            </a:endParaRPr>
          </a:p>
          <a:p>
            <a:pPr algn="l" indent="-273050" lvl="0" marL="285750" marR="0" rtl="0">
              <a:spcBef>
                <a:spcPts val="0"/>
              </a:spcBef>
              <a:spcAft>
                <a:spcPts val="0"/>
              </a:spcAft>
              <a:buClr>
                <a:srgbClr val="3F3F3F"/>
              </a:buClr>
              <a:buSzPts val="1600"/>
              <a:buFont typeface="Roboto Light"/>
              <a:buChar char="—"/>
            </a:pPr>
            <a:r>
              <a:rPr lang="en-US" sz="1600">
                <a:solidFill>
                  <a:srgbClr val="3F3F3F"/>
                </a:solidFill>
                <a:latin typeface="Roboto Light"/>
                <a:ea typeface="Roboto Light"/>
                <a:cs typeface="Roboto Light"/>
                <a:sym typeface="Roboto Light"/>
              </a:rPr>
              <a:t>Name</a:t>
            </a:r>
            <a:endParaRPr sz="1600">
              <a:solidFill>
                <a:srgbClr val="3F3F3F"/>
              </a:solidFill>
            </a:endParaRPr>
          </a:p>
          <a:p>
            <a:pPr algn="l" indent="-273050" lvl="0" marL="285750" marR="0" rtl="0">
              <a:spcBef>
                <a:spcPts val="0"/>
              </a:spcBef>
              <a:spcAft>
                <a:spcPts val="0"/>
              </a:spcAft>
              <a:buClr>
                <a:srgbClr val="3F3F3F"/>
              </a:buClr>
              <a:buSzPts val="1600"/>
              <a:buFont typeface="Roboto Light"/>
              <a:buChar char="—"/>
            </a:pPr>
            <a:r>
              <a:rPr lang="en-US" sz="1600">
                <a:solidFill>
                  <a:srgbClr val="3F3F3F"/>
                </a:solidFill>
                <a:latin typeface="Roboto Light"/>
                <a:ea typeface="Roboto Light"/>
                <a:cs typeface="Roboto Light"/>
                <a:sym typeface="Roboto Light"/>
              </a:rPr>
              <a:t>Name</a:t>
            </a:r>
            <a:endParaRPr sz="1600">
              <a:solidFill>
                <a:srgbClr val="3F3F3F"/>
              </a:solidFill>
            </a:endParaRPr>
          </a:p>
          <a:p>
            <a:pPr algn="l" indent="-273050" lvl="0" marL="285750" marR="0" rtl="0">
              <a:spcBef>
                <a:spcPts val="0"/>
              </a:spcBef>
              <a:spcAft>
                <a:spcPts val="0"/>
              </a:spcAft>
              <a:buClr>
                <a:srgbClr val="3F3F3F"/>
              </a:buClr>
              <a:buSzPts val="1600"/>
              <a:buFont typeface="Roboto Light"/>
              <a:buChar char="—"/>
            </a:pPr>
            <a:r>
              <a:rPr lang="en-US" sz="1600">
                <a:solidFill>
                  <a:srgbClr val="3F3F3F"/>
                </a:solidFill>
                <a:latin typeface="Roboto Light"/>
                <a:ea typeface="Roboto Light"/>
                <a:cs typeface="Roboto Light"/>
                <a:sym typeface="Roboto Light"/>
              </a:rPr>
              <a:t>Name</a:t>
            </a:r>
            <a:endParaRPr sz="1600">
              <a:solidFill>
                <a:srgbClr val="3F3F3F"/>
              </a:solidFill>
            </a:endParaRPr>
          </a:p>
        </p:txBody>
      </p:sp>
      <p:pic>
        <p:nvPicPr>
          <p:cNvPr id="191" name="Google Shape;191;p22"/>
          <p:cNvPicPr preferRelativeResize="0"/>
          <p:nvPr/>
        </p:nvPicPr>
        <p:blipFill rotWithShape="1">
          <a:blip r:embed="rId4">
            <a:extLst>
              <a:ext uri="{28A0092B-C50C-407E-A947-70E740481C1C}">
                <a14:useLocalDpi xmlns:a14="http://schemas.microsoft.com/office/drawing/2010/main" val="0"/>
              </a:ext>
            </a:extLst>
          </a:blip>
          <a:srcRect b="35280" t="3445"/>
          <a:stretch/>
        </p:blipFill>
        <p:spPr>
          <a:xfrm>
            <a:off x="5123175" y="1205832"/>
            <a:ext cx="6664647" cy="4090333"/>
          </a:xfrm>
          <a:prstGeom prst="rect">
            <a:avLst/>
          </a:prstGeom>
          <a:noFill/>
          <a:ln cap="flat" cmpd="sng" w="19050">
            <a:solidFill>
              <a:srgbClr val="F3F3F3"/>
            </a:solidFill>
            <a:prstDash val="solid"/>
            <a:round/>
            <a:headEnd len="sm" type="none" w="sm"/>
            <a:tailEnd len="sm" type="none" w="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5"/>
        <p:cNvGrpSpPr/>
        <p:nvPr/>
      </p:nvGrpSpPr>
      <p:grpSpPr>
        <a:xfrm>
          <a:off x="0" y="0"/>
          <a:ext cx="0" cy="0"/>
          <a:chOff x="0" y="0"/>
          <a:chExt cx="0" cy="0"/>
        </a:xfrm>
      </p:grpSpPr>
      <p:sp>
        <p:nvSpPr>
          <p:cNvPr id="196" name="Google Shape;196;p23"/>
          <p:cNvSpPr txBox="1"/>
          <p:nvPr/>
        </p:nvSpPr>
        <p:spPr>
          <a:xfrm>
            <a:off x="825800" y="2254150"/>
            <a:ext cx="3212100" cy="3170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100"/>
              <a:buFont typeface="Arial"/>
              <a:buNone/>
            </a:pPr>
            <a:r>
              <a:rPr lang="en-US" sz="2000" b="1" i="1">
                <a:solidFill>
                  <a:srgbClr val="3F3F3F"/>
                </a:solidFill>
                <a:latin typeface="Roboto Light"/>
                <a:ea typeface="Roboto Light"/>
                <a:cs typeface="Roboto Light"/>
                <a:sym typeface="Roboto Light"/>
              </a:rPr>
              <a:t>Your mission statement goes here.</a:t>
            </a:r>
            <a:endParaRPr sz="2000" b="1" i="1">
              <a:solidFill>
                <a:srgbClr val="3F3F3F"/>
              </a:solidFill>
              <a:latin typeface="Roboto Light"/>
              <a:ea typeface="Roboto Light"/>
              <a:cs typeface="Roboto Light"/>
              <a:sym typeface="Roboto Light"/>
            </a:endParaRPr>
          </a:p>
          <a:p>
            <a:pPr marL="0" marR="0" lvl="0" indent="0" algn="l" rtl="0">
              <a:spcBef>
                <a:spcPts val="0"/>
              </a:spcBef>
              <a:spcAft>
                <a:spcPts val="0"/>
              </a:spcAft>
              <a:buNone/>
            </a:pPr>
            <a:endParaRPr sz="1600">
              <a:solidFill>
                <a:srgbClr val="3F3F3F"/>
              </a:solidFill>
              <a:latin typeface="Roboto Light"/>
              <a:ea typeface="Roboto Light"/>
              <a:cs typeface="Roboto Light"/>
              <a:sym typeface="Roboto Light"/>
            </a:endParaRPr>
          </a:p>
          <a:p>
            <a:pPr marL="0" marR="0" lvl="0" indent="0" algn="l" rtl="0">
              <a:spcBef>
                <a:spcPts val="0"/>
              </a:spcBef>
              <a:spcAft>
                <a:spcPts val="0"/>
              </a:spcAft>
              <a:buNone/>
            </a:pPr>
            <a:r>
              <a:rPr lang="en-US" sz="1600">
                <a:solidFill>
                  <a:srgbClr val="3F3F3F"/>
                </a:solidFill>
                <a:latin typeface="Roboto Light"/>
                <a:ea typeface="Roboto Light"/>
                <a:cs typeface="Roboto Light"/>
                <a:sym typeface="Roboto Light"/>
              </a:rPr>
              <a:t>Pellentesque consectetur leo sem, tempor finibus ipsum vehicula eget. Nullam vel dui finibus, bibendum massa ac, accumsan sapien. Duis euismod nisi quam, vel faucibus orci cursus sed. Ut lectus odio, gravida a venenatis a, tincidunt vel est. Aenean posuere fermentum.</a:t>
            </a:r>
            <a:endParaRPr/>
          </a:p>
        </p:txBody>
      </p:sp>
      <p:sp>
        <p:nvSpPr>
          <p:cNvPr id="197" name="Google Shape;197;p23"/>
          <p:cNvSpPr txBox="1"/>
          <p:nvPr/>
        </p:nvSpPr>
        <p:spPr>
          <a:xfrm>
            <a:off x="857600" y="977800"/>
            <a:ext cx="3180300" cy="730800"/>
          </a:xfrm>
          <a:prstGeom prst="rect">
            <a:avLst/>
          </a:prstGeom>
          <a:noFill/>
          <a:ln>
            <a:noFill/>
          </a:ln>
        </p:spPr>
        <p:txBody>
          <a:bodyPr spcFirstLastPara="1" wrap="square" lIns="0" tIns="0" rIns="0" bIns="0" anchor="t" anchorCtr="0">
            <a:normAutofit/>
          </a:bodyPr>
          <a:lstStyle/>
          <a:p>
            <a:pPr marL="0" marR="4216" lvl="0" indent="10539" algn="l" rtl="0">
              <a:lnSpc>
                <a:spcPct val="100000"/>
              </a:lnSpc>
              <a:spcBef>
                <a:spcPts val="0"/>
              </a:spcBef>
              <a:spcAft>
                <a:spcPts val="0"/>
              </a:spcAft>
              <a:buClr>
                <a:srgbClr val="001B2F"/>
              </a:buClr>
              <a:buSzPts val="4980"/>
              <a:buFont typeface="Arial Black"/>
              <a:buNone/>
            </a:pPr>
            <a:r>
              <a:rPr lang="en-US" sz="3800">
                <a:solidFill>
                  <a:srgbClr val="3F3F3F"/>
                </a:solidFill>
                <a:latin typeface="Roboto Black"/>
                <a:ea typeface="Roboto Black"/>
                <a:cs typeface="Roboto Black"/>
                <a:sym typeface="Roboto Black"/>
              </a:rPr>
              <a:t>Mission</a:t>
            </a:r>
            <a:endParaRPr sz="3800" u="none">
              <a:solidFill>
                <a:srgbClr val="3F3F3F"/>
              </a:solidFill>
              <a:latin typeface="Roboto Black"/>
              <a:ea typeface="Roboto Black"/>
              <a:cs typeface="Roboto Black"/>
              <a:sym typeface="Roboto Black"/>
            </a:endParaRPr>
          </a:p>
        </p:txBody>
      </p:sp>
      <p:sp>
        <p:nvSpPr>
          <p:cNvPr id="198" name="Google Shape;198;p23"/>
          <p:cNvSpPr/>
          <p:nvPr/>
        </p:nvSpPr>
        <p:spPr>
          <a:xfrm>
            <a:off x="884231" y="1735225"/>
            <a:ext cx="1110000" cy="62100"/>
          </a:xfrm>
          <a:prstGeom prst="rect">
            <a:avLst/>
          </a:prstGeom>
          <a:solidFill>
            <a:srgbClr val="00897C"/>
          </a:solidFill>
          <a:ln w="12700" cap="flat" cmpd="sng">
            <a:solidFill>
              <a:srgbClr val="0089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9" name="Google Shape;199;p23"/>
          <p:cNvSpPr txBox="1"/>
          <p:nvPr/>
        </p:nvSpPr>
        <p:spPr>
          <a:xfrm>
            <a:off x="4552700" y="2254150"/>
            <a:ext cx="3072000" cy="3170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i="1" dirty="0">
                <a:solidFill>
                  <a:srgbClr val="3F3F3F"/>
                </a:solidFill>
                <a:latin typeface="Roboto Light"/>
                <a:ea typeface="Roboto Light"/>
                <a:cs typeface="Roboto Light"/>
                <a:sym typeface="Roboto Light"/>
              </a:rPr>
              <a:t>Your vision statement goes here.</a:t>
            </a:r>
            <a:endParaRPr dirty="0"/>
          </a:p>
          <a:p>
            <a:pPr marL="0" marR="0" lvl="0" indent="0" algn="l" rtl="0">
              <a:spcBef>
                <a:spcPts val="0"/>
              </a:spcBef>
              <a:spcAft>
                <a:spcPts val="0"/>
              </a:spcAft>
              <a:buNone/>
            </a:pPr>
            <a:endParaRPr sz="1600" dirty="0">
              <a:solidFill>
                <a:srgbClr val="3F3F3F"/>
              </a:solidFill>
              <a:latin typeface="Roboto Light"/>
              <a:ea typeface="Roboto Light"/>
              <a:cs typeface="Roboto Light"/>
              <a:sym typeface="Roboto Light"/>
            </a:endParaRPr>
          </a:p>
          <a:p>
            <a:pPr marL="0" marR="0" lvl="0" indent="0" algn="l" rtl="0">
              <a:spcBef>
                <a:spcPts val="0"/>
              </a:spcBef>
              <a:spcAft>
                <a:spcPts val="0"/>
              </a:spcAft>
              <a:buNone/>
            </a:pPr>
            <a:r>
              <a:rPr lang="en-US" sz="1600" dirty="0" err="1">
                <a:solidFill>
                  <a:srgbClr val="3F3F3F"/>
                </a:solidFill>
                <a:latin typeface="Roboto Light"/>
                <a:ea typeface="Roboto Light"/>
                <a:cs typeface="Roboto Light"/>
                <a:sym typeface="Roboto Light"/>
              </a:rPr>
              <a:t>Pellentesque</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consectetur</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leo</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sem</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tempor</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finibus</a:t>
            </a:r>
            <a:r>
              <a:rPr lang="en-US" sz="1600" dirty="0">
                <a:solidFill>
                  <a:srgbClr val="3F3F3F"/>
                </a:solidFill>
                <a:latin typeface="Roboto Light"/>
                <a:ea typeface="Roboto Light"/>
                <a:cs typeface="Roboto Light"/>
                <a:sym typeface="Roboto Light"/>
              </a:rPr>
              <a:t> ipsum </a:t>
            </a:r>
            <a:r>
              <a:rPr lang="en-US" sz="1600" dirty="0" err="1">
                <a:solidFill>
                  <a:srgbClr val="3F3F3F"/>
                </a:solidFill>
                <a:latin typeface="Roboto Light"/>
                <a:ea typeface="Roboto Light"/>
                <a:cs typeface="Roboto Light"/>
                <a:sym typeface="Roboto Light"/>
              </a:rPr>
              <a:t>vehicula</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eget</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Nullam</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vel</a:t>
            </a:r>
            <a:r>
              <a:rPr lang="en-US" sz="1600" dirty="0">
                <a:solidFill>
                  <a:srgbClr val="3F3F3F"/>
                </a:solidFill>
                <a:latin typeface="Roboto Light"/>
                <a:ea typeface="Roboto Light"/>
                <a:cs typeface="Roboto Light"/>
                <a:sym typeface="Roboto Light"/>
              </a:rPr>
              <a:t> dui </a:t>
            </a:r>
            <a:r>
              <a:rPr lang="en-US" sz="1600" dirty="0" err="1">
                <a:solidFill>
                  <a:srgbClr val="3F3F3F"/>
                </a:solidFill>
                <a:latin typeface="Roboto Light"/>
                <a:ea typeface="Roboto Light"/>
                <a:cs typeface="Roboto Light"/>
                <a:sym typeface="Roboto Light"/>
              </a:rPr>
              <a:t>finibus</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bibendum</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massa</a:t>
            </a:r>
            <a:r>
              <a:rPr lang="en-US" sz="1600" dirty="0">
                <a:solidFill>
                  <a:srgbClr val="3F3F3F"/>
                </a:solidFill>
                <a:latin typeface="Roboto Light"/>
                <a:ea typeface="Roboto Light"/>
                <a:cs typeface="Roboto Light"/>
                <a:sym typeface="Roboto Light"/>
              </a:rPr>
              <a:t> ac, </a:t>
            </a:r>
            <a:r>
              <a:rPr lang="en-US" sz="1600" dirty="0" err="1">
                <a:solidFill>
                  <a:srgbClr val="3F3F3F"/>
                </a:solidFill>
                <a:latin typeface="Roboto Light"/>
                <a:ea typeface="Roboto Light"/>
                <a:cs typeface="Roboto Light"/>
                <a:sym typeface="Roboto Light"/>
              </a:rPr>
              <a:t>accumsan</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sapien</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Duis</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euismod</a:t>
            </a:r>
            <a:r>
              <a:rPr lang="en-US" sz="1600" dirty="0">
                <a:solidFill>
                  <a:srgbClr val="3F3F3F"/>
                </a:solidFill>
                <a:latin typeface="Roboto Light"/>
                <a:ea typeface="Roboto Light"/>
                <a:cs typeface="Roboto Light"/>
                <a:sym typeface="Roboto Light"/>
              </a:rPr>
              <a:t> nisi quam, </a:t>
            </a:r>
            <a:r>
              <a:rPr lang="en-US" sz="1600" dirty="0" err="1">
                <a:solidFill>
                  <a:srgbClr val="3F3F3F"/>
                </a:solidFill>
                <a:latin typeface="Roboto Light"/>
                <a:ea typeface="Roboto Light"/>
                <a:cs typeface="Roboto Light"/>
                <a:sym typeface="Roboto Light"/>
              </a:rPr>
              <a:t>vel</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faucibus</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orci</a:t>
            </a:r>
            <a:r>
              <a:rPr lang="en-US" sz="1600" dirty="0">
                <a:solidFill>
                  <a:srgbClr val="3F3F3F"/>
                </a:solidFill>
                <a:latin typeface="Roboto Light"/>
                <a:ea typeface="Roboto Light"/>
                <a:cs typeface="Roboto Light"/>
                <a:sym typeface="Roboto Light"/>
              </a:rPr>
              <a:t> cursus sed. </a:t>
            </a:r>
            <a:r>
              <a:rPr lang="en-US" sz="1600" dirty="0" err="1">
                <a:solidFill>
                  <a:srgbClr val="3F3F3F"/>
                </a:solidFill>
                <a:latin typeface="Roboto Light"/>
                <a:ea typeface="Roboto Light"/>
                <a:cs typeface="Roboto Light"/>
                <a:sym typeface="Roboto Light"/>
              </a:rPr>
              <a:t>Ut</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lectus</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odio</a:t>
            </a:r>
            <a:r>
              <a:rPr lang="en-US" sz="1600" dirty="0">
                <a:solidFill>
                  <a:srgbClr val="3F3F3F"/>
                </a:solidFill>
                <a:latin typeface="Roboto Light"/>
                <a:ea typeface="Roboto Light"/>
                <a:cs typeface="Roboto Light"/>
                <a:sym typeface="Roboto Light"/>
              </a:rPr>
              <a:t>, gravida a </a:t>
            </a:r>
            <a:r>
              <a:rPr lang="en-US" sz="1600" dirty="0" err="1">
                <a:solidFill>
                  <a:srgbClr val="3F3F3F"/>
                </a:solidFill>
                <a:latin typeface="Roboto Light"/>
                <a:ea typeface="Roboto Light"/>
                <a:cs typeface="Roboto Light"/>
                <a:sym typeface="Roboto Light"/>
              </a:rPr>
              <a:t>venenatis</a:t>
            </a:r>
            <a:r>
              <a:rPr lang="en-US" sz="1600" dirty="0">
                <a:solidFill>
                  <a:srgbClr val="3F3F3F"/>
                </a:solidFill>
                <a:latin typeface="Roboto Light"/>
                <a:ea typeface="Roboto Light"/>
                <a:cs typeface="Roboto Light"/>
                <a:sym typeface="Roboto Light"/>
              </a:rPr>
              <a:t> a, </a:t>
            </a:r>
            <a:r>
              <a:rPr lang="en-US" sz="1600" dirty="0" err="1">
                <a:solidFill>
                  <a:srgbClr val="3F3F3F"/>
                </a:solidFill>
                <a:latin typeface="Roboto Light"/>
                <a:ea typeface="Roboto Light"/>
                <a:cs typeface="Roboto Light"/>
                <a:sym typeface="Roboto Light"/>
              </a:rPr>
              <a:t>tincidunt</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vel</a:t>
            </a:r>
            <a:r>
              <a:rPr lang="en-US" sz="1600" dirty="0">
                <a:solidFill>
                  <a:srgbClr val="3F3F3F"/>
                </a:solidFill>
                <a:latin typeface="Roboto Light"/>
                <a:ea typeface="Roboto Light"/>
                <a:cs typeface="Roboto Light"/>
                <a:sym typeface="Roboto Light"/>
              </a:rPr>
              <a:t> est. </a:t>
            </a:r>
            <a:r>
              <a:rPr lang="en-US" sz="1600" dirty="0" err="1">
                <a:solidFill>
                  <a:srgbClr val="3F3F3F"/>
                </a:solidFill>
                <a:latin typeface="Roboto Light"/>
                <a:ea typeface="Roboto Light"/>
                <a:cs typeface="Roboto Light"/>
                <a:sym typeface="Roboto Light"/>
              </a:rPr>
              <a:t>Aenean</a:t>
            </a:r>
            <a:r>
              <a:rPr lang="en-US" sz="1600" dirty="0">
                <a:solidFill>
                  <a:srgbClr val="3F3F3F"/>
                </a:solidFill>
                <a:latin typeface="Roboto Light"/>
                <a:ea typeface="Roboto Light"/>
                <a:cs typeface="Roboto Light"/>
                <a:sym typeface="Roboto Light"/>
              </a:rPr>
              <a:t> </a:t>
            </a:r>
            <a:r>
              <a:rPr lang="en-US" sz="1600" dirty="0" err="1">
                <a:solidFill>
                  <a:srgbClr val="3F3F3F"/>
                </a:solidFill>
                <a:latin typeface="Roboto Light"/>
                <a:ea typeface="Roboto Light"/>
                <a:cs typeface="Roboto Light"/>
                <a:sym typeface="Roboto Light"/>
              </a:rPr>
              <a:t>posuere</a:t>
            </a:r>
            <a:r>
              <a:rPr lang="en-US" sz="1600" dirty="0">
                <a:solidFill>
                  <a:srgbClr val="3F3F3F"/>
                </a:solidFill>
                <a:latin typeface="Roboto Light"/>
                <a:ea typeface="Roboto Light"/>
                <a:cs typeface="Roboto Light"/>
                <a:sym typeface="Roboto Light"/>
              </a:rPr>
              <a:t>.</a:t>
            </a:r>
            <a:endParaRPr dirty="0"/>
          </a:p>
        </p:txBody>
      </p:sp>
      <p:sp>
        <p:nvSpPr>
          <p:cNvPr id="200" name="Google Shape;200;p23"/>
          <p:cNvSpPr txBox="1"/>
          <p:nvPr/>
        </p:nvSpPr>
        <p:spPr>
          <a:xfrm>
            <a:off x="4656800" y="977800"/>
            <a:ext cx="2999100" cy="730800"/>
          </a:xfrm>
          <a:prstGeom prst="rect">
            <a:avLst/>
          </a:prstGeom>
          <a:noFill/>
          <a:ln>
            <a:noFill/>
          </a:ln>
        </p:spPr>
        <p:txBody>
          <a:bodyPr spcFirstLastPara="1" wrap="square" lIns="0" tIns="0" rIns="0" bIns="0" anchor="t" anchorCtr="0">
            <a:normAutofit/>
          </a:bodyPr>
          <a:lstStyle/>
          <a:p>
            <a:pPr marL="0" marR="4216" lvl="0" indent="10539" algn="l" rtl="0">
              <a:lnSpc>
                <a:spcPct val="100000"/>
              </a:lnSpc>
              <a:spcBef>
                <a:spcPts val="0"/>
              </a:spcBef>
              <a:spcAft>
                <a:spcPts val="0"/>
              </a:spcAft>
              <a:buClr>
                <a:srgbClr val="001B2F"/>
              </a:buClr>
              <a:buSzPts val="4980"/>
              <a:buFont typeface="Arial Black"/>
              <a:buNone/>
            </a:pPr>
            <a:r>
              <a:rPr lang="en-US" sz="3800">
                <a:solidFill>
                  <a:srgbClr val="3F3F3F"/>
                </a:solidFill>
                <a:latin typeface="Roboto Black"/>
                <a:ea typeface="Roboto Black"/>
                <a:cs typeface="Roboto Black"/>
                <a:sym typeface="Roboto Black"/>
              </a:rPr>
              <a:t>Vision</a:t>
            </a:r>
            <a:endParaRPr sz="3800" u="none">
              <a:solidFill>
                <a:srgbClr val="3F3F3F"/>
              </a:solidFill>
              <a:latin typeface="Roboto Black"/>
              <a:ea typeface="Roboto Black"/>
              <a:cs typeface="Roboto Black"/>
              <a:sym typeface="Roboto Black"/>
            </a:endParaRPr>
          </a:p>
        </p:txBody>
      </p:sp>
      <p:sp>
        <p:nvSpPr>
          <p:cNvPr id="201" name="Google Shape;201;p23"/>
          <p:cNvSpPr/>
          <p:nvPr/>
        </p:nvSpPr>
        <p:spPr>
          <a:xfrm>
            <a:off x="4683431" y="1735225"/>
            <a:ext cx="1110000" cy="62100"/>
          </a:xfrm>
          <a:prstGeom prst="rect">
            <a:avLst/>
          </a:prstGeom>
          <a:solidFill>
            <a:srgbClr val="00897C"/>
          </a:solidFill>
          <a:ln w="12700" cap="flat" cmpd="sng">
            <a:solidFill>
              <a:srgbClr val="0091B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23"/>
          <p:cNvSpPr txBox="1"/>
          <p:nvPr/>
        </p:nvSpPr>
        <p:spPr>
          <a:xfrm>
            <a:off x="8234150" y="2254150"/>
            <a:ext cx="3072000" cy="3170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SzPts val="1100"/>
              <a:buNone/>
            </a:pPr>
            <a:r>
              <a:rPr lang="en-US" sz="2000" b="1" i="1">
                <a:solidFill>
                  <a:srgbClr val="3F3F3F"/>
                </a:solidFill>
                <a:latin typeface="Roboto Light"/>
                <a:ea typeface="Roboto Light"/>
                <a:cs typeface="Roboto Light"/>
                <a:sym typeface="Roboto Light"/>
              </a:rPr>
              <a:t>Your company values </a:t>
            </a:r>
            <a:br>
              <a:rPr lang="en-US" sz="2000" b="1" i="1">
                <a:solidFill>
                  <a:srgbClr val="3F3F3F"/>
                </a:solidFill>
                <a:latin typeface="Roboto Light"/>
                <a:ea typeface="Roboto Light"/>
                <a:cs typeface="Roboto Light"/>
                <a:sym typeface="Roboto Light"/>
              </a:rPr>
            </a:br>
            <a:r>
              <a:rPr lang="en-US" sz="2000" b="1" i="1">
                <a:solidFill>
                  <a:srgbClr val="3F3F3F"/>
                </a:solidFill>
                <a:latin typeface="Roboto Light"/>
                <a:ea typeface="Roboto Light"/>
                <a:cs typeface="Roboto Light"/>
                <a:sym typeface="Roboto Light"/>
              </a:rPr>
              <a:t>go here.</a:t>
            </a:r>
            <a:endParaRPr sz="2000" b="1" i="1">
              <a:solidFill>
                <a:srgbClr val="3F3F3F"/>
              </a:solidFill>
              <a:latin typeface="Roboto Light"/>
              <a:ea typeface="Roboto Light"/>
              <a:cs typeface="Roboto Light"/>
              <a:sym typeface="Roboto Light"/>
            </a:endParaRPr>
          </a:p>
          <a:p>
            <a:pPr marL="0" marR="0" lvl="0" indent="0" algn="l" rtl="0">
              <a:spcBef>
                <a:spcPts val="0"/>
              </a:spcBef>
              <a:spcAft>
                <a:spcPts val="0"/>
              </a:spcAft>
              <a:buNone/>
            </a:pPr>
            <a:endParaRPr sz="1600">
              <a:solidFill>
                <a:srgbClr val="3F3F3F"/>
              </a:solidFill>
              <a:latin typeface="Roboto Light"/>
              <a:ea typeface="Roboto Light"/>
              <a:cs typeface="Roboto Light"/>
              <a:sym typeface="Roboto Light"/>
            </a:endParaRPr>
          </a:p>
          <a:p>
            <a:pPr marL="0" marR="0" lvl="0" indent="0" algn="l" rtl="0">
              <a:spcBef>
                <a:spcPts val="0"/>
              </a:spcBef>
              <a:spcAft>
                <a:spcPts val="0"/>
              </a:spcAft>
              <a:buNone/>
            </a:pPr>
            <a:r>
              <a:rPr lang="en-US" sz="1600">
                <a:solidFill>
                  <a:srgbClr val="3F3F3F"/>
                </a:solidFill>
                <a:latin typeface="Roboto Light"/>
                <a:ea typeface="Roboto Light"/>
                <a:cs typeface="Roboto Light"/>
                <a:sym typeface="Roboto Light"/>
              </a:rPr>
              <a:t>Pellentesque consectetur leo sem, tempor finibus ipsum vehicula eget. Nullam vel dui finibus, bibendum massa ac, accumsan sapien. Duis euismod nisi quam, vel faucibus orci cursus sed. Ut lectus odio, gravida a venenatis a, tincidunt vel est. Aenean posuere.</a:t>
            </a:r>
            <a:endParaRPr/>
          </a:p>
        </p:txBody>
      </p:sp>
      <p:sp>
        <p:nvSpPr>
          <p:cNvPr id="203" name="Google Shape;203;p23"/>
          <p:cNvSpPr txBox="1"/>
          <p:nvPr/>
        </p:nvSpPr>
        <p:spPr>
          <a:xfrm>
            <a:off x="8307200" y="977800"/>
            <a:ext cx="2999100" cy="730800"/>
          </a:xfrm>
          <a:prstGeom prst="rect">
            <a:avLst/>
          </a:prstGeom>
          <a:noFill/>
          <a:ln>
            <a:noFill/>
          </a:ln>
        </p:spPr>
        <p:txBody>
          <a:bodyPr spcFirstLastPara="1" wrap="square" lIns="0" tIns="0" rIns="0" bIns="0" anchor="t" anchorCtr="0">
            <a:normAutofit/>
          </a:bodyPr>
          <a:lstStyle/>
          <a:p>
            <a:pPr marL="0" marR="4216" lvl="0" indent="10539" algn="l" rtl="0">
              <a:lnSpc>
                <a:spcPct val="100000"/>
              </a:lnSpc>
              <a:spcBef>
                <a:spcPts val="0"/>
              </a:spcBef>
              <a:spcAft>
                <a:spcPts val="0"/>
              </a:spcAft>
              <a:buClr>
                <a:srgbClr val="001B2F"/>
              </a:buClr>
              <a:buSzPts val="4980"/>
              <a:buFont typeface="Arial Black"/>
              <a:buNone/>
            </a:pPr>
            <a:r>
              <a:rPr lang="en-US" sz="3800">
                <a:solidFill>
                  <a:srgbClr val="3F3F3F"/>
                </a:solidFill>
                <a:latin typeface="Roboto Black"/>
                <a:ea typeface="Roboto Black"/>
                <a:cs typeface="Roboto Black"/>
                <a:sym typeface="Roboto Black"/>
              </a:rPr>
              <a:t>Values</a:t>
            </a:r>
            <a:endParaRPr sz="3800" u="none">
              <a:solidFill>
                <a:srgbClr val="3F3F3F"/>
              </a:solidFill>
              <a:latin typeface="Roboto Black"/>
              <a:ea typeface="Roboto Black"/>
              <a:cs typeface="Roboto Black"/>
              <a:sym typeface="Roboto Black"/>
            </a:endParaRPr>
          </a:p>
        </p:txBody>
      </p:sp>
      <p:sp>
        <p:nvSpPr>
          <p:cNvPr id="204" name="Google Shape;204;p23"/>
          <p:cNvSpPr/>
          <p:nvPr/>
        </p:nvSpPr>
        <p:spPr>
          <a:xfrm>
            <a:off x="8333831" y="1735225"/>
            <a:ext cx="1110000" cy="62100"/>
          </a:xfrm>
          <a:prstGeom prst="rect">
            <a:avLst/>
          </a:prstGeom>
          <a:solidFill>
            <a:srgbClr val="00897C"/>
          </a:solidFill>
          <a:ln w="12700" cap="flat" cmpd="sng">
            <a:solidFill>
              <a:srgbClr val="0091B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7E6E6">
            <a:alpha val="21230"/>
          </a:srgbClr>
        </a:solidFill>
        <a:effectLst/>
      </p:bgPr>
    </p:bg>
    <p:spTree>
      <p:nvGrpSpPr>
        <p:cNvPr id="1" name="Shape 208"/>
        <p:cNvGrpSpPr/>
        <p:nvPr/>
      </p:nvGrpSpPr>
      <p:grpSpPr>
        <a:xfrm>
          <a:off x="0" y="0"/>
          <a:ext cx="0" cy="0"/>
          <a:chOff x="0" y="0"/>
          <a:chExt cx="0" cy="0"/>
        </a:xfrm>
      </p:grpSpPr>
      <p:sp>
        <p:nvSpPr>
          <p:cNvPr id="209" name="Google Shape;209;p24"/>
          <p:cNvSpPr/>
          <p:nvPr/>
        </p:nvSpPr>
        <p:spPr>
          <a:xfrm>
            <a:off x="0" y="8825"/>
            <a:ext cx="6117600" cy="6858000"/>
          </a:xfrm>
          <a:prstGeom prst="rect">
            <a:avLst/>
          </a:prstGeom>
          <a:solidFill>
            <a:srgbClr val="0089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4"/>
          <p:cNvSpPr txBox="1"/>
          <p:nvPr/>
        </p:nvSpPr>
        <p:spPr>
          <a:xfrm>
            <a:off x="2139030" y="2822168"/>
            <a:ext cx="208117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lt1"/>
                </a:solidFill>
                <a:latin typeface="Roboto Medium"/>
                <a:ea typeface="Roboto Medium"/>
                <a:cs typeface="Roboto Medium"/>
                <a:sym typeface="Roboto Medium"/>
              </a:rPr>
              <a:t>Competitor</a:t>
            </a:r>
            <a:endParaRPr/>
          </a:p>
        </p:txBody>
      </p:sp>
      <p:sp>
        <p:nvSpPr>
          <p:cNvPr id="211" name="Google Shape;211;p24"/>
          <p:cNvSpPr/>
          <p:nvPr/>
        </p:nvSpPr>
        <p:spPr>
          <a:xfrm>
            <a:off x="2375651" y="1567418"/>
            <a:ext cx="1676400" cy="623455"/>
          </a:xfrm>
          <a:prstGeom prst="rect">
            <a:avLst/>
          </a:prstGeom>
          <a:no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2" name="Google Shape;212;p24"/>
          <p:cNvSpPr txBox="1"/>
          <p:nvPr/>
        </p:nvSpPr>
        <p:spPr>
          <a:xfrm>
            <a:off x="2375651" y="1697039"/>
            <a:ext cx="1676399"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lt1"/>
                </a:solidFill>
                <a:latin typeface="Roboto Thin"/>
                <a:ea typeface="Roboto Thin"/>
                <a:cs typeface="Roboto Thin"/>
                <a:sym typeface="Roboto Thin"/>
              </a:rPr>
              <a:t>LOGO</a:t>
            </a:r>
            <a:endParaRPr/>
          </a:p>
        </p:txBody>
      </p:sp>
      <p:sp>
        <p:nvSpPr>
          <p:cNvPr id="213" name="Google Shape;213;p24"/>
          <p:cNvSpPr txBox="1"/>
          <p:nvPr/>
        </p:nvSpPr>
        <p:spPr>
          <a:xfrm>
            <a:off x="2289144" y="3733020"/>
            <a:ext cx="1780800" cy="13251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15000"/>
              </a:lnSpc>
              <a:spcBef>
                <a:spcPts val="0"/>
              </a:spcBef>
              <a:spcAft>
                <a:spcPts val="0"/>
              </a:spcAft>
              <a:buClr>
                <a:schemeClr val="lt1"/>
              </a:buClr>
              <a:buSzPts val="1800"/>
              <a:buFont typeface="Roboto Light"/>
              <a:buChar char="—"/>
            </a:pPr>
            <a:r>
              <a:rPr lang="en-US" sz="1800">
                <a:solidFill>
                  <a:schemeClr val="lt1"/>
                </a:solidFill>
                <a:latin typeface="Roboto Light"/>
                <a:ea typeface="Roboto Light"/>
                <a:cs typeface="Roboto Light"/>
                <a:sym typeface="Roboto Light"/>
              </a:rPr>
              <a:t>Line Item #1</a:t>
            </a:r>
            <a:endParaRPr/>
          </a:p>
          <a:p>
            <a:pPr marL="285750" marR="0" lvl="0" indent="-285750" algn="l" rtl="0">
              <a:lnSpc>
                <a:spcPct val="115000"/>
              </a:lnSpc>
              <a:spcBef>
                <a:spcPts val="0"/>
              </a:spcBef>
              <a:spcAft>
                <a:spcPts val="0"/>
              </a:spcAft>
              <a:buClr>
                <a:schemeClr val="lt1"/>
              </a:buClr>
              <a:buSzPts val="1800"/>
              <a:buFont typeface="Roboto Light"/>
              <a:buChar char="—"/>
            </a:pPr>
            <a:r>
              <a:rPr lang="en-US" sz="1800">
                <a:solidFill>
                  <a:schemeClr val="lt1"/>
                </a:solidFill>
                <a:latin typeface="Roboto Light"/>
                <a:ea typeface="Roboto Light"/>
                <a:cs typeface="Roboto Light"/>
                <a:sym typeface="Roboto Light"/>
              </a:rPr>
              <a:t>Line Item #2</a:t>
            </a:r>
            <a:endParaRPr/>
          </a:p>
          <a:p>
            <a:pPr marL="285750" marR="0" lvl="0" indent="-285750" algn="l" rtl="0">
              <a:lnSpc>
                <a:spcPct val="115000"/>
              </a:lnSpc>
              <a:spcBef>
                <a:spcPts val="0"/>
              </a:spcBef>
              <a:spcAft>
                <a:spcPts val="0"/>
              </a:spcAft>
              <a:buClr>
                <a:schemeClr val="lt1"/>
              </a:buClr>
              <a:buSzPts val="1800"/>
              <a:buFont typeface="Roboto Light"/>
              <a:buChar char="—"/>
            </a:pPr>
            <a:r>
              <a:rPr lang="en-US" sz="1800">
                <a:solidFill>
                  <a:schemeClr val="lt1"/>
                </a:solidFill>
                <a:latin typeface="Roboto Light"/>
                <a:ea typeface="Roboto Light"/>
                <a:cs typeface="Roboto Light"/>
                <a:sym typeface="Roboto Light"/>
              </a:rPr>
              <a:t>Line Item #3</a:t>
            </a:r>
            <a:endParaRPr/>
          </a:p>
          <a:p>
            <a:pPr marL="285750" marR="0" lvl="0" indent="-285750" algn="l" rtl="0">
              <a:lnSpc>
                <a:spcPct val="115000"/>
              </a:lnSpc>
              <a:spcBef>
                <a:spcPts val="0"/>
              </a:spcBef>
              <a:spcAft>
                <a:spcPts val="0"/>
              </a:spcAft>
              <a:buClr>
                <a:schemeClr val="lt1"/>
              </a:buClr>
              <a:buSzPts val="1800"/>
              <a:buFont typeface="Roboto Light"/>
              <a:buChar char="—"/>
            </a:pPr>
            <a:r>
              <a:rPr lang="en-US" sz="1800">
                <a:solidFill>
                  <a:schemeClr val="lt1"/>
                </a:solidFill>
                <a:latin typeface="Roboto Light"/>
                <a:ea typeface="Roboto Light"/>
                <a:cs typeface="Roboto Light"/>
                <a:sym typeface="Roboto Light"/>
              </a:rPr>
              <a:t>Line Item #4</a:t>
            </a:r>
            <a:endParaRPr/>
          </a:p>
        </p:txBody>
      </p:sp>
      <p:sp>
        <p:nvSpPr>
          <p:cNvPr id="214" name="Google Shape;214;p24"/>
          <p:cNvSpPr txBox="1"/>
          <p:nvPr/>
        </p:nvSpPr>
        <p:spPr>
          <a:xfrm>
            <a:off x="8300210" y="2822168"/>
            <a:ext cx="208117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rgbClr val="3A3838"/>
                </a:solidFill>
                <a:latin typeface="Roboto Medium"/>
                <a:ea typeface="Roboto Medium"/>
                <a:cs typeface="Roboto Medium"/>
                <a:sym typeface="Roboto Medium"/>
              </a:rPr>
              <a:t>Competitor</a:t>
            </a:r>
            <a:endParaRPr/>
          </a:p>
        </p:txBody>
      </p:sp>
      <p:sp>
        <p:nvSpPr>
          <p:cNvPr id="215" name="Google Shape;215;p24"/>
          <p:cNvSpPr/>
          <p:nvPr/>
        </p:nvSpPr>
        <p:spPr>
          <a:xfrm>
            <a:off x="8536831" y="1567418"/>
            <a:ext cx="1676400" cy="623455"/>
          </a:xfrm>
          <a:prstGeom prst="rect">
            <a:avLst/>
          </a:prstGeom>
          <a:noFill/>
          <a:ln w="12700" cap="flat" cmpd="sng">
            <a:solidFill>
              <a:srgbClr val="3A383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6" name="Google Shape;216;p24"/>
          <p:cNvSpPr txBox="1"/>
          <p:nvPr/>
        </p:nvSpPr>
        <p:spPr>
          <a:xfrm>
            <a:off x="8536831" y="1697039"/>
            <a:ext cx="1676399"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3A3838"/>
                </a:solidFill>
                <a:latin typeface="Roboto Thin"/>
                <a:ea typeface="Roboto Thin"/>
                <a:cs typeface="Roboto Thin"/>
                <a:sym typeface="Roboto Thin"/>
              </a:rPr>
              <a:t>LOGO</a:t>
            </a:r>
            <a:endParaRPr/>
          </a:p>
        </p:txBody>
      </p:sp>
      <p:sp>
        <p:nvSpPr>
          <p:cNvPr id="217" name="Google Shape;217;p24"/>
          <p:cNvSpPr txBox="1"/>
          <p:nvPr/>
        </p:nvSpPr>
        <p:spPr>
          <a:xfrm>
            <a:off x="8450324" y="3733020"/>
            <a:ext cx="1780800" cy="13251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15000"/>
              </a:lnSpc>
              <a:spcBef>
                <a:spcPts val="0"/>
              </a:spcBef>
              <a:spcAft>
                <a:spcPts val="0"/>
              </a:spcAft>
              <a:buClr>
                <a:srgbClr val="3A3838"/>
              </a:buClr>
              <a:buSzPts val="1800"/>
              <a:buFont typeface="Roboto Light"/>
              <a:buChar char="—"/>
            </a:pPr>
            <a:r>
              <a:rPr lang="en-US" sz="1800">
                <a:solidFill>
                  <a:srgbClr val="3A3838"/>
                </a:solidFill>
                <a:latin typeface="Roboto Light"/>
                <a:ea typeface="Roboto Light"/>
                <a:cs typeface="Roboto Light"/>
                <a:sym typeface="Roboto Light"/>
              </a:rPr>
              <a:t>Line Item #1</a:t>
            </a:r>
            <a:endParaRPr/>
          </a:p>
          <a:p>
            <a:pPr marL="285750" marR="0" lvl="0" indent="-285750" algn="l" rtl="0">
              <a:lnSpc>
                <a:spcPct val="115000"/>
              </a:lnSpc>
              <a:spcBef>
                <a:spcPts val="0"/>
              </a:spcBef>
              <a:spcAft>
                <a:spcPts val="0"/>
              </a:spcAft>
              <a:buClr>
                <a:srgbClr val="3A3838"/>
              </a:buClr>
              <a:buSzPts val="1800"/>
              <a:buFont typeface="Roboto Light"/>
              <a:buChar char="—"/>
            </a:pPr>
            <a:r>
              <a:rPr lang="en-US" sz="1800">
                <a:solidFill>
                  <a:srgbClr val="3A3838"/>
                </a:solidFill>
                <a:latin typeface="Roboto Light"/>
                <a:ea typeface="Roboto Light"/>
                <a:cs typeface="Roboto Light"/>
                <a:sym typeface="Roboto Light"/>
              </a:rPr>
              <a:t>Line Item #2</a:t>
            </a:r>
            <a:endParaRPr/>
          </a:p>
          <a:p>
            <a:pPr marL="285750" marR="0" lvl="0" indent="-285750" algn="l" rtl="0">
              <a:lnSpc>
                <a:spcPct val="115000"/>
              </a:lnSpc>
              <a:spcBef>
                <a:spcPts val="0"/>
              </a:spcBef>
              <a:spcAft>
                <a:spcPts val="0"/>
              </a:spcAft>
              <a:buClr>
                <a:srgbClr val="3A3838"/>
              </a:buClr>
              <a:buSzPts val="1800"/>
              <a:buFont typeface="Roboto Light"/>
              <a:buChar char="—"/>
            </a:pPr>
            <a:r>
              <a:rPr lang="en-US" sz="1800">
                <a:solidFill>
                  <a:srgbClr val="3A3838"/>
                </a:solidFill>
                <a:latin typeface="Roboto Light"/>
                <a:ea typeface="Roboto Light"/>
                <a:cs typeface="Roboto Light"/>
                <a:sym typeface="Roboto Light"/>
              </a:rPr>
              <a:t>Line Item #3</a:t>
            </a:r>
            <a:endParaRPr/>
          </a:p>
          <a:p>
            <a:pPr marL="285750" marR="0" lvl="0" indent="-285750" algn="l" rtl="0">
              <a:lnSpc>
                <a:spcPct val="115000"/>
              </a:lnSpc>
              <a:spcBef>
                <a:spcPts val="0"/>
              </a:spcBef>
              <a:spcAft>
                <a:spcPts val="0"/>
              </a:spcAft>
              <a:buClr>
                <a:srgbClr val="3A3838"/>
              </a:buClr>
              <a:buSzPts val="1800"/>
              <a:buFont typeface="Roboto Light"/>
              <a:buChar char="—"/>
            </a:pPr>
            <a:r>
              <a:rPr lang="en-US" sz="1800">
                <a:solidFill>
                  <a:srgbClr val="3A3838"/>
                </a:solidFill>
                <a:latin typeface="Roboto Light"/>
                <a:ea typeface="Roboto Light"/>
                <a:cs typeface="Roboto Light"/>
                <a:sym typeface="Roboto Light"/>
              </a:rPr>
              <a:t>Line Item #4</a:t>
            </a:r>
            <a:endParaRP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4F4F7"/>
        </a:solidFill>
        <a:effectLst/>
      </p:bgPr>
    </p:bg>
    <p:spTree>
      <p:nvGrpSpPr>
        <p:cNvPr id="1" name="Shape 221"/>
        <p:cNvGrpSpPr/>
        <p:nvPr/>
      </p:nvGrpSpPr>
      <p:grpSpPr>
        <a:xfrm>
          <a:off x="0" y="0"/>
          <a:ext cx="0" cy="0"/>
          <a:chOff x="0" y="0"/>
          <a:chExt cx="0" cy="0"/>
        </a:xfrm>
      </p:grpSpPr>
      <p:pic>
        <p:nvPicPr>
          <p:cNvPr id="222" name="Google Shape;222;p25"/>
          <p:cNvPicPr preferRelativeResize="0"/>
          <p:nvPr/>
        </p:nvPicPr>
        <p:blipFill rotWithShape="1">
          <a:blip r:embed="rId3">
            <a:extLst>
              <a:ext uri="{28A0092B-C50C-407E-A947-70E740481C1C}">
                <a14:useLocalDpi xmlns:a14="http://schemas.microsoft.com/office/drawing/2010/main" val="0"/>
              </a:ext>
            </a:extLst>
          </a:blip>
          <a:srcRect b="-9"/>
          <a:stretch/>
        </p:blipFill>
        <p:spPr>
          <a:xfrm>
            <a:off x="7227959" y="-8878"/>
            <a:ext cx="4964041" cy="6866878"/>
          </a:xfrm>
          <a:prstGeom prst="rect">
            <a:avLst/>
          </a:prstGeom>
          <a:noFill/>
          <a:ln>
            <a:noFill/>
          </a:ln>
        </p:spPr>
      </p:pic>
      <p:sp>
        <p:nvSpPr>
          <p:cNvPr id="223" name="Google Shape;223;p25"/>
          <p:cNvSpPr txBox="1"/>
          <p:nvPr/>
        </p:nvSpPr>
        <p:spPr>
          <a:xfrm>
            <a:off x="2125056" y="4551122"/>
            <a:ext cx="2563500" cy="555600"/>
          </a:xfrm>
          <a:prstGeom prst="rect">
            <a:avLst/>
          </a:prstGeom>
          <a:noFill/>
          <a:ln>
            <a:noFill/>
          </a:ln>
        </p:spPr>
        <p:txBody>
          <a:bodyPr anchor="t" anchorCtr="0" bIns="45700" lIns="91425" rIns="91425" spcFirstLastPara="1" tIns="45700" wrap="square">
            <a:spAutoFit/>
          </a:bodyPr>
          <a:lstStyle/>
          <a:p>
            <a:pPr algn="ctr" indent="0" lvl="0" marL="0" marR="0" rtl="0">
              <a:lnSpc>
                <a:spcPct val="115000"/>
              </a:lnSpc>
              <a:spcBef>
                <a:spcPts val="0"/>
              </a:spcBef>
              <a:spcAft>
                <a:spcPts val="0"/>
              </a:spcAft>
              <a:buNone/>
            </a:pPr>
            <a:r>
              <a:rPr lang="en-US">
                <a:solidFill>
                  <a:srgbClr val="3A3838"/>
                </a:solidFill>
                <a:latin typeface="Roboto Light"/>
                <a:ea typeface="Roboto Light"/>
                <a:cs typeface="Roboto Light"/>
                <a:sym typeface="Roboto Light"/>
              </a:rPr>
              <a:t>First &amp; Last name</a:t>
            </a:r>
            <a:endParaRPr sz="1600"/>
          </a:p>
          <a:p>
            <a:pPr algn="ctr" indent="0" lvl="0" marL="0" marR="0" rtl="0">
              <a:lnSpc>
                <a:spcPct val="115000"/>
              </a:lnSpc>
              <a:spcBef>
                <a:spcPts val="0"/>
              </a:spcBef>
              <a:spcAft>
                <a:spcPts val="0"/>
              </a:spcAft>
              <a:buNone/>
            </a:pPr>
            <a:r>
              <a:rPr lang="en-US">
                <a:solidFill>
                  <a:srgbClr val="3A3838"/>
                </a:solidFill>
                <a:latin typeface="Roboto Light"/>
                <a:ea typeface="Roboto Light"/>
                <a:cs typeface="Roboto Light"/>
                <a:sym typeface="Roboto Light"/>
              </a:rPr>
              <a:t>Job Title, Company</a:t>
            </a:r>
            <a:endParaRPr sz="1600"/>
          </a:p>
        </p:txBody>
      </p:sp>
      <p:sp>
        <p:nvSpPr>
          <p:cNvPr id="224" name="Google Shape;224;p25"/>
          <p:cNvSpPr txBox="1">
            <a:spLocks noGrp="1"/>
          </p:cNvSpPr>
          <p:nvPr>
            <p:ph type="title"/>
          </p:nvPr>
        </p:nvSpPr>
        <p:spPr>
          <a:xfrm>
            <a:off x="996811" y="1803676"/>
            <a:ext cx="4820100" cy="2152200"/>
          </a:xfrm>
          <a:prstGeom prst="rect">
            <a:avLst/>
          </a:prstGeom>
          <a:noFill/>
          <a:ln>
            <a:noFill/>
          </a:ln>
        </p:spPr>
        <p:txBody>
          <a:bodyPr anchor="t" anchorCtr="0" bIns="0" lIns="0" rIns="0" spcFirstLastPara="1" tIns="0" wrap="square">
            <a:noAutofit/>
          </a:bodyPr>
          <a:lstStyle/>
          <a:p>
            <a:pPr algn="ctr" indent="10255" lvl="0" marL="0" marR="4318" rtl="0">
              <a:lnSpc>
                <a:spcPct val="100000"/>
              </a:lnSpc>
              <a:spcBef>
                <a:spcPts val="0"/>
              </a:spcBef>
              <a:spcAft>
                <a:spcPts val="0"/>
              </a:spcAft>
              <a:buClr>
                <a:srgbClr val="000000"/>
              </a:buClr>
              <a:buSzPts val="3213"/>
              <a:buFont typeface="Arial"/>
              <a:buNone/>
            </a:pPr>
            <a:r>
              <a:rPr b="1" cap="none" i="0" lang="en-US" strike="noStrike" sz="3313" u="none">
                <a:solidFill>
                  <a:srgbClr val="3A3838"/>
                </a:solidFill>
                <a:latin typeface="Roboto Light"/>
                <a:ea typeface="Roboto Light"/>
                <a:cs typeface="Roboto Light"/>
                <a:sym typeface="Roboto Light"/>
              </a:rPr>
              <a:t>“</a:t>
            </a:r>
            <a:r>
              <a:rPr b="1" lang="en-US" sz="3340">
                <a:solidFill>
                  <a:srgbClr val="3A3838"/>
                </a:solidFill>
                <a:latin typeface="Roboto Light"/>
                <a:ea typeface="Roboto Light"/>
                <a:cs typeface="Roboto Light"/>
                <a:sym typeface="Roboto Light"/>
              </a:rPr>
              <a:t>Insert a customer testimonial that demonstrates the value of your business here.</a:t>
            </a:r>
            <a:r>
              <a:rPr b="1" cap="none" i="0" lang="en-US" strike="noStrike" sz="3313" u="none">
                <a:solidFill>
                  <a:srgbClr val="3A3838"/>
                </a:solidFill>
                <a:latin typeface="Roboto Light"/>
                <a:ea typeface="Roboto Light"/>
                <a:cs typeface="Roboto Light"/>
                <a:sym typeface="Roboto Light"/>
              </a:rPr>
              <a:t>”</a:t>
            </a:r>
            <a:endParaRPr b="1" sz="4059">
              <a:solidFill>
                <a:srgbClr val="3A3838"/>
              </a:solidFill>
              <a:latin typeface="Roboto Light"/>
              <a:ea typeface="Roboto Light"/>
              <a:cs typeface="Roboto Light"/>
              <a:sym typeface="Roboto Light"/>
            </a:endParaRPr>
          </a:p>
        </p:txBody>
      </p:sp>
      <p:sp>
        <p:nvSpPr>
          <p:cNvPr id="225" name="Google Shape;225;p25"/>
          <p:cNvSpPr/>
          <p:nvPr/>
        </p:nvSpPr>
        <p:spPr>
          <a:xfrm>
            <a:off x="2095606" y="4117067"/>
            <a:ext cx="2622600" cy="45600"/>
          </a:xfrm>
          <a:prstGeom prst="rect">
            <a:avLst/>
          </a:prstGeom>
          <a:solidFill>
            <a:srgbClr val="00897C"/>
          </a:solidFill>
          <a:ln cap="flat" cmpd="sng" w="12700">
            <a:solidFill>
              <a:srgbClr val="0091B0"/>
            </a:solidFill>
            <a:prstDash val="solid"/>
            <a:miter lim="800000"/>
            <a:headEnd len="sm" type="none" w="sm"/>
            <a:tailEnd len="sm" type="none" w="sm"/>
          </a:ln>
        </p:spPr>
        <p:txBody>
          <a:bodyPr anchor="ctr" anchorCtr="0" bIns="45700" lIns="91425" rIns="91425" spcFirstLastPara="1" tIns="45700" wrap="square">
            <a:noAutofit/>
          </a:bodyPr>
          <a:lstStyle/>
          <a:p>
            <a:pPr algn="ctr" indent="0" lvl="0" marL="0" marR="0"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542</Words>
  <Application>Microsoft Office PowerPoint</Application>
  <PresentationFormat>Widescreen</PresentationFormat>
  <Paragraphs>118</Paragraphs>
  <Slides>16</Slides>
  <Notes>16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Arial</vt:lpstr>
      <vt:lpstr>Roboto</vt:lpstr>
      <vt:lpstr>Century Gothic</vt:lpstr>
      <vt:lpstr>Roboto Thin</vt:lpstr>
      <vt:lpstr>Avenir</vt:lpstr>
      <vt:lpstr>Roboto Light</vt:lpstr>
      <vt:lpstr>Roboto Black</vt:lpstr>
      <vt:lpstr>Calibri</vt:lpstr>
      <vt:lpstr>Roboto Medium</vt:lpstr>
      <vt:lpstr>Arial Black</vt:lpstr>
      <vt:lpstr>Office Theme</vt:lpstr>
      <vt:lpstr>Company Profile Template </vt:lpstr>
      <vt:lpstr>How to Use This Template:</vt:lpstr>
      <vt:lpstr>PowerPoint Presentation</vt:lpstr>
      <vt:lpstr>PowerPoint Presentation</vt:lpstr>
      <vt:lpstr>Company History</vt:lpstr>
      <vt:lpstr>The [Your Company  Name] Team</vt:lpstr>
      <vt:lpstr>PowerPoint Presentation</vt:lpstr>
      <vt:lpstr>PowerPoint Presentation</vt:lpstr>
      <vt:lpstr>“Insert a customer testimonial that demonstrates the value of your business here.”</vt:lpstr>
      <vt:lpstr>Awards &amp; Recognition</vt:lpstr>
      <vt:lpstr>Misc. Slides</vt:lpstr>
      <vt:lpstr>Title of Slide </vt:lpstr>
      <vt:lpstr>Title of Slide </vt:lpstr>
      <vt:lpstr>Logo Gallery</vt:lpstr>
      <vt:lpstr>Table Slide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Profile Template</dc:title>
  <dc:creator>pc</dc:creator>
  <cp:lastModifiedBy>pc</cp:lastModifiedBy>
  <cp:revision>4</cp:revision>
  <dcterms:modified xsi:type="dcterms:W3CDTF">2022-02-12T06:02:56Z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3314729</vt:lpwstr>
  </property>
  <property fmtid="{D5CDD505-2E9C-101B-9397-08002B2CF9AE}" name="NXPowerLiteSettings" pid="3">
    <vt:lpwstr>E700052003A000</vt:lpwstr>
  </property>
  <property fmtid="{D5CDD505-2E9C-101B-9397-08002B2CF9AE}" name="NXPowerLiteVersion" pid="4">
    <vt:lpwstr>D9.1.2</vt:lpwstr>
  </property>
</Properties>
</file>