
<file path=[Content_Types].xml><?xml version="1.0" encoding="utf-8"?>
<Types xmlns="http://schemas.openxmlformats.org/package/2006/content-types">
  <Default ContentType="image/png" Extension="png"/>
  <Default ContentType="application/vnd.openxmlformats-package.relationships+xml" Extension="rels"/>
  <Default ContentType="application/xml" Extension="xml"/>
  <Default ContentType="application/x-fontdata" Extension="fntdata"/>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18"/>
  </p:notesMasterIdLst>
  <p:sldIdLst>
    <p:sldId id="278" r:id="rId2"/>
    <p:sldId id="279"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7" r:id="rId17"/>
  </p:sldIdLst>
  <p:sldSz cx="12192000" cy="6858000"/>
  <p:notesSz cx="6858000" cy="9144000"/>
  <p:embeddedFontLst>
    <p:embeddedFont>
      <p:font typeface="Verdana" panose="020B0604030504040204" pitchFamily="34" charset="0"/>
      <p:regular r:id="rId19"/>
      <p:bold r:id="rId20"/>
      <p:italic r:id="rId21"/>
      <p:boldItalic r:id="rId22"/>
    </p:embeddedFont>
    <p:embeddedFont>
      <p:font typeface="Proxima Nova" panose="020B0604020202020204" charset="0"/>
      <p:regular r:id="rId23"/>
      <p:bold r:id="rId24"/>
      <p:italic r:id="rId25"/>
      <p:boldItalic r:id="rId26"/>
    </p:embeddedFont>
    <p:embeddedFont>
      <p:font typeface="Calibri" panose="020F0502020204030204" pitchFamily="3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6334"/>
    <a:srgbClr val="00B39F"/>
    <a:srgbClr val="00685E"/>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59C64F8-2894-4F33-81DD-A5DD3AF565BF}">
  <a:tblStyle styleId="{559C64F8-2894-4F33-81DD-A5DD3AF565BF}"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d0268762e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gd0268762e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400" b="1">
                <a:solidFill>
                  <a:srgbClr val="33475B"/>
                </a:solidFill>
                <a:latin typeface="Avenir"/>
                <a:ea typeface="Avenir"/>
                <a:cs typeface="Avenir"/>
                <a:sym typeface="Avenir"/>
              </a:rPr>
              <a:t>Title Slide</a:t>
            </a:r>
            <a:endParaRPr sz="1400" b="1">
              <a:solidFill>
                <a:srgbClr val="33475B"/>
              </a:solidFill>
              <a:latin typeface="Avenir"/>
              <a:ea typeface="Avenir"/>
              <a:cs typeface="Avenir"/>
              <a:sym typeface="Avenir"/>
            </a:endParaRPr>
          </a:p>
          <a:p>
            <a:pPr marL="457200" lvl="0" indent="-304800" algn="l" rtl="0">
              <a:spcBef>
                <a:spcPts val="0"/>
              </a:spcBef>
              <a:spcAft>
                <a:spcPts val="0"/>
              </a:spcAft>
              <a:buClr>
                <a:srgbClr val="33475B"/>
              </a:buClr>
              <a:buSzPts val="1200"/>
              <a:buFont typeface="Avenir"/>
              <a:buChar char="●"/>
            </a:pPr>
            <a:r>
              <a:rPr lang="en-US"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extLst>
      <p:ext uri="{BB962C8B-B14F-4D97-AF65-F5344CB8AC3E}">
        <p14:creationId xmlns:p14="http://schemas.microsoft.com/office/powerpoint/2010/main" val="3777023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6" name="Google Shape;25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d0cfb7df0a_0_5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3" name="Google Shape;273;gd0cfb7df0a_0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9" name="Google Shape;27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6" name="Google Shape;28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c790fdbf67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6" name="Google Shape;326;gc790fdbf67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d0268762e8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gd0268762e8_0_1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33475B"/>
              </a:buClr>
              <a:buSzPts val="1400"/>
              <a:buFont typeface="Avenir"/>
              <a:buNone/>
            </a:pPr>
            <a:r>
              <a:rPr lang="en-US" sz="1400" b="1">
                <a:solidFill>
                  <a:srgbClr val="33475B"/>
                </a:solidFill>
                <a:latin typeface="Avenir"/>
                <a:ea typeface="Avenir"/>
                <a:cs typeface="Avenir"/>
                <a:sym typeface="Avenir"/>
              </a:rPr>
              <a:t>Product Screenshot Full MacBook</a:t>
            </a:r>
            <a:endParaRPr/>
          </a:p>
        </p:txBody>
      </p:sp>
    </p:spTree>
    <p:extLst>
      <p:ext uri="{BB962C8B-B14F-4D97-AF65-F5344CB8AC3E}">
        <p14:creationId xmlns:p14="http://schemas.microsoft.com/office/powerpoint/2010/main" val="3404885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d0268762e8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d0268762e8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33475B"/>
              </a:buClr>
              <a:buSzPts val="1400"/>
              <a:buFont typeface="Avenir"/>
              <a:buNone/>
            </a:pPr>
            <a:r>
              <a:rPr lang="en-US" sz="1400" b="1">
                <a:solidFill>
                  <a:srgbClr val="33475B"/>
                </a:solidFill>
                <a:latin typeface="Avenir"/>
                <a:ea typeface="Avenir"/>
                <a:cs typeface="Avenir"/>
                <a:sym typeface="Avenir"/>
              </a:rPr>
              <a:t>Please watch all videos above. </a:t>
            </a:r>
            <a:endParaRPr sz="1400" b="1">
              <a:solidFill>
                <a:srgbClr val="33475B"/>
              </a:solidFill>
              <a:latin typeface="Avenir"/>
              <a:ea typeface="Avenir"/>
              <a:cs typeface="Avenir"/>
              <a:sym typeface="Avenir"/>
            </a:endParaRPr>
          </a:p>
        </p:txBody>
      </p:sp>
    </p:spTree>
    <p:extLst>
      <p:ext uri="{BB962C8B-B14F-4D97-AF65-F5344CB8AC3E}">
        <p14:creationId xmlns:p14="http://schemas.microsoft.com/office/powerpoint/2010/main" val="4173930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 name="Google Shape;13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6" name="Google Shape;19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 name="Google Shape;19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4" name="Google Shape;21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5" name="Google Shape;24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s://upmetrics.co/call-to-downloadt?utm_source=company-profile-templates&amp;utm_medium=get-free-demo&amp;utm_campaign=download" TargetMode="External"/><Relationship Id="rId5" Type="http://schemas.openxmlformats.org/officeDocument/2006/relationships/hyperlink" Target="https://academy.hubspot.com/courses/growth-driven-design?utm_source=offers&amp;utm_medium=offers&amp;utm_campaign=seondary-conversion_wireframe-template_template" TargetMode="Externa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9" y="-1523"/>
            <a:ext cx="12189290" cy="6859523"/>
          </a:xfrm>
          <a:prstGeom prst="rect">
            <a:avLst/>
          </a:prstGeom>
          <a:solidFill>
            <a:srgbClr val="00897C"/>
          </a:solidFill>
          <a:ln>
            <a:solidFill>
              <a:srgbClr val="00897C"/>
            </a:solidFill>
          </a:ln>
        </p:spPr>
      </p:pic>
      <p:sp>
        <p:nvSpPr>
          <p:cNvPr id="97" name="Google Shape;97;p16"/>
          <p:cNvSpPr txBox="1">
            <a:spLocks noGrp="1"/>
          </p:cNvSpPr>
          <p:nvPr>
            <p:ph type="title" idx="4294967295"/>
          </p:nvPr>
        </p:nvSpPr>
        <p:spPr>
          <a:xfrm>
            <a:off x="4376738" y="1838325"/>
            <a:ext cx="7815262" cy="1273175"/>
          </a:xfrm>
          <a:prstGeom prst="rect">
            <a:avLst/>
          </a:prstGeom>
          <a:noFill/>
          <a:ln>
            <a:noFill/>
          </a:ln>
        </p:spPr>
        <p:txBody>
          <a:bodyPr spcFirstLastPara="1" wrap="square" lIns="121900" tIns="121900" rIns="121900" bIns="121900" anchor="t" anchorCtr="0">
            <a:normAutofit fontScale="90000"/>
          </a:bodyPr>
          <a:lstStyle/>
          <a:p>
            <a:pPr marL="0" lvl="0" indent="0" algn="l" rtl="0">
              <a:spcBef>
                <a:spcPts val="0"/>
              </a:spcBef>
              <a:spcAft>
                <a:spcPts val="0"/>
              </a:spcAft>
              <a:buClr>
                <a:schemeClr val="lt1"/>
              </a:buClr>
              <a:buSzPct val="100000"/>
              <a:buFont typeface="Avenir"/>
              <a:buNone/>
            </a:pPr>
            <a:r>
              <a:rPr lang="en-US" sz="6400" b="1" dirty="0">
                <a:solidFill>
                  <a:schemeClr val="lt1"/>
                </a:solidFill>
                <a:latin typeface="Avenir"/>
                <a:ea typeface="Avenir"/>
                <a:cs typeface="Avenir"/>
                <a:sym typeface="Avenir"/>
              </a:rPr>
              <a:t>Company Profile Template</a:t>
            </a:r>
            <a:endParaRPr sz="6400" b="1" dirty="0">
              <a:solidFill>
                <a:schemeClr val="lt1"/>
              </a:solidFill>
              <a:latin typeface="Avenir"/>
              <a:ea typeface="Avenir"/>
              <a:cs typeface="Avenir"/>
              <a:sym typeface="Avenir"/>
            </a:endParaRPr>
          </a:p>
          <a:p>
            <a:pPr marL="0" lvl="0" indent="0" algn="l" rtl="0">
              <a:lnSpc>
                <a:spcPct val="90000"/>
              </a:lnSpc>
              <a:spcBef>
                <a:spcPts val="0"/>
              </a:spcBef>
              <a:spcAft>
                <a:spcPts val="0"/>
              </a:spcAft>
              <a:buClr>
                <a:srgbClr val="FFFFFF"/>
              </a:buClr>
              <a:buSzPct val="100000"/>
              <a:buFont typeface="Avenir"/>
              <a:buNone/>
            </a:pPr>
            <a:endParaRPr sz="6400" b="1" dirty="0">
              <a:solidFill>
                <a:srgbClr val="FFFFFF"/>
              </a:solidFill>
              <a:latin typeface="Avenir"/>
              <a:ea typeface="Avenir"/>
              <a:cs typeface="Avenir"/>
              <a:sym typeface="Avenir"/>
            </a:endParaRPr>
          </a:p>
        </p:txBody>
      </p:sp>
      <p:pic>
        <p:nvPicPr>
          <p:cNvPr id="98" name="Google Shape;98;p16"/>
          <p:cNvPicPr preferRelativeResize="0"/>
          <p:nvPr/>
        </p:nvPicPr>
        <p:blipFill>
          <a:blip r:embed="rId4">
            <a:extLst>
              <a:ext uri="{28A0092B-C50C-407E-A947-70E740481C1C}">
                <a14:useLocalDpi xmlns:a14="http://schemas.microsoft.com/office/drawing/2010/main" val="0"/>
              </a:ext>
            </a:extLst>
          </a:blip>
          <a:stretch>
            <a:fillRect/>
          </a:stretch>
        </p:blipFill>
        <p:spPr>
          <a:xfrm>
            <a:off x="3529937" y="730826"/>
            <a:ext cx="1916042" cy="425787"/>
          </a:xfrm>
          <a:prstGeom prst="rect">
            <a:avLst/>
          </a:prstGeom>
          <a:noFill/>
          <a:ln>
            <a:noFill/>
          </a:ln>
        </p:spPr>
      </p:pic>
      <p:cxnSp>
        <p:nvCxnSpPr>
          <p:cNvPr id="99" name="Google Shape;99;p16"/>
          <p:cNvCxnSpPr/>
          <p:nvPr/>
        </p:nvCxnSpPr>
        <p:spPr>
          <a:xfrm>
            <a:off x="3562850" y="1374778"/>
            <a:ext cx="443100" cy="2400"/>
          </a:xfrm>
          <a:prstGeom prst="straightConnector1">
            <a:avLst/>
          </a:prstGeom>
          <a:noFill/>
          <a:ln w="19050" cap="flat" cmpd="sng">
            <a:solidFill>
              <a:srgbClr val="00897C"/>
            </a:solidFill>
            <a:prstDash val="solid"/>
            <a:round/>
            <a:headEnd type="none" w="sm" len="sm"/>
            <a:tailEnd type="none" w="sm" len="sm"/>
          </a:ln>
        </p:spPr>
      </p:cxnSp>
      <p:cxnSp>
        <p:nvCxnSpPr>
          <p:cNvPr id="6" name="Google Shape;99;p16"/>
          <p:cNvCxnSpPr/>
          <p:nvPr/>
        </p:nvCxnSpPr>
        <p:spPr>
          <a:xfrm>
            <a:off x="3478924" y="1283600"/>
            <a:ext cx="595926" cy="0"/>
          </a:xfrm>
          <a:prstGeom prst="straightConnector1">
            <a:avLst/>
          </a:prstGeom>
          <a:noFill/>
          <a:ln w="19050" cap="flat" cmpd="sng">
            <a:solidFill>
              <a:srgbClr val="F16334"/>
            </a:solidFill>
            <a:prstDash val="solid"/>
            <a:round/>
            <a:headEnd type="none" w="sm" len="sm"/>
            <a:tailEnd type="none" w="sm" len="sm"/>
          </a:ln>
        </p:spPr>
      </p:cxnSp>
    </p:spTree>
    <p:extLst>
      <p:ext uri="{BB962C8B-B14F-4D97-AF65-F5344CB8AC3E}">
        <p14:creationId xmlns:p14="http://schemas.microsoft.com/office/powerpoint/2010/main" val="701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D3E50"/>
        </a:solidFill>
        <a:effectLst/>
      </p:bgPr>
    </p:bg>
    <p:spTree>
      <p:nvGrpSpPr>
        <p:cNvPr id="1" name="Shape 257"/>
        <p:cNvGrpSpPr/>
        <p:nvPr/>
      </p:nvGrpSpPr>
      <p:grpSpPr>
        <a:xfrm>
          <a:off x="0" y="0"/>
          <a:ext cx="0" cy="0"/>
          <a:chOff x="0" y="0"/>
          <a:chExt cx="0" cy="0"/>
        </a:xfrm>
      </p:grpSpPr>
      <p:sp>
        <p:nvSpPr>
          <p:cNvPr id="15" name="Google Shape;166;p31"/>
          <p:cNvSpPr/>
          <p:nvPr/>
        </p:nvSpPr>
        <p:spPr>
          <a:xfrm>
            <a:off x="-14151" y="0"/>
            <a:ext cx="12206151" cy="6858000"/>
          </a:xfrm>
          <a:prstGeom prst="rect">
            <a:avLst/>
          </a:prstGeom>
          <a:solidFill>
            <a:srgbClr val="00685E"/>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58" name="Google Shape;258;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000"/>
              <a:buFont typeface="Avenir"/>
              <a:buNone/>
            </a:pPr>
            <a:r>
              <a:rPr lang="en-US" sz="3400" b="1">
                <a:solidFill>
                  <a:srgbClr val="FFFFFF"/>
                </a:solidFill>
                <a:latin typeface="Verdana"/>
                <a:ea typeface="Verdana"/>
                <a:cs typeface="Verdana"/>
                <a:sym typeface="Verdana"/>
              </a:rPr>
              <a:t>Awards &amp; Recognition</a:t>
            </a:r>
            <a:endParaRPr sz="3800" b="1">
              <a:solidFill>
                <a:srgbClr val="FFFFFF"/>
              </a:solidFill>
              <a:latin typeface="Verdana"/>
              <a:ea typeface="Verdana"/>
              <a:cs typeface="Verdana"/>
              <a:sym typeface="Verdana"/>
            </a:endParaRPr>
          </a:p>
        </p:txBody>
      </p:sp>
      <p:sp>
        <p:nvSpPr>
          <p:cNvPr id="259" name="Google Shape;259;p26"/>
          <p:cNvSpPr txBox="1"/>
          <p:nvPr/>
        </p:nvSpPr>
        <p:spPr>
          <a:xfrm>
            <a:off x="1939806" y="1945270"/>
            <a:ext cx="39351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FFFFFF"/>
                </a:solidFill>
                <a:latin typeface="Proxima Nova"/>
                <a:ea typeface="Proxima Nova"/>
                <a:cs typeface="Proxima Nova"/>
                <a:sym typeface="Proxima Nova"/>
              </a:rPr>
              <a:t>NAME OF AWARD</a:t>
            </a:r>
            <a:endParaRPr>
              <a:latin typeface="Proxima Nova"/>
              <a:ea typeface="Proxima Nova"/>
              <a:cs typeface="Proxima Nova"/>
              <a:sym typeface="Proxima Nova"/>
            </a:endParaRPr>
          </a:p>
          <a:p>
            <a:pPr marL="0" marR="0" lvl="0" indent="0" algn="l" rtl="0">
              <a:spcBef>
                <a:spcPts val="0"/>
              </a:spcBef>
              <a:spcAft>
                <a:spcPts val="0"/>
              </a:spcAft>
              <a:buNone/>
            </a:pPr>
            <a:r>
              <a:rPr lang="en-US" sz="1800">
                <a:solidFill>
                  <a:srgbClr val="FFFFFF"/>
                </a:solidFill>
                <a:latin typeface="Proxima Nova"/>
                <a:ea typeface="Proxima Nova"/>
                <a:cs typeface="Proxima Nova"/>
                <a:sym typeface="Proxima Nova"/>
              </a:rPr>
              <a:t>Insert  description of award here</a:t>
            </a:r>
            <a:endParaRPr>
              <a:latin typeface="Proxima Nova"/>
              <a:ea typeface="Proxima Nova"/>
              <a:cs typeface="Proxima Nova"/>
              <a:sym typeface="Proxima Nova"/>
            </a:endParaRPr>
          </a:p>
        </p:txBody>
      </p:sp>
      <p:sp>
        <p:nvSpPr>
          <p:cNvPr id="260" name="Google Shape;260;p26"/>
          <p:cNvSpPr txBox="1"/>
          <p:nvPr/>
        </p:nvSpPr>
        <p:spPr>
          <a:xfrm>
            <a:off x="1939806" y="3250852"/>
            <a:ext cx="39351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FFFFFF"/>
                </a:solidFill>
                <a:latin typeface="Proxima Nova"/>
                <a:ea typeface="Proxima Nova"/>
                <a:cs typeface="Proxima Nova"/>
                <a:sym typeface="Proxima Nova"/>
              </a:rPr>
              <a:t>NAME OF AWARD</a:t>
            </a:r>
            <a:endParaRPr>
              <a:latin typeface="Proxima Nova"/>
              <a:ea typeface="Proxima Nova"/>
              <a:cs typeface="Proxima Nova"/>
              <a:sym typeface="Proxima Nova"/>
            </a:endParaRPr>
          </a:p>
          <a:p>
            <a:pPr marL="0" marR="0" lvl="0" indent="0" algn="l" rtl="0">
              <a:spcBef>
                <a:spcPts val="0"/>
              </a:spcBef>
              <a:spcAft>
                <a:spcPts val="0"/>
              </a:spcAft>
              <a:buNone/>
            </a:pPr>
            <a:r>
              <a:rPr lang="en-US" sz="1800">
                <a:solidFill>
                  <a:srgbClr val="FFFFFF"/>
                </a:solidFill>
                <a:latin typeface="Proxima Nova"/>
                <a:ea typeface="Proxima Nova"/>
                <a:cs typeface="Proxima Nova"/>
                <a:sym typeface="Proxima Nova"/>
              </a:rPr>
              <a:t>Insert  description of award here</a:t>
            </a:r>
            <a:endParaRPr>
              <a:latin typeface="Proxima Nova"/>
              <a:ea typeface="Proxima Nova"/>
              <a:cs typeface="Proxima Nova"/>
              <a:sym typeface="Proxima Nova"/>
            </a:endParaRPr>
          </a:p>
        </p:txBody>
      </p:sp>
      <p:sp>
        <p:nvSpPr>
          <p:cNvPr id="261" name="Google Shape;261;p26"/>
          <p:cNvSpPr txBox="1"/>
          <p:nvPr/>
        </p:nvSpPr>
        <p:spPr>
          <a:xfrm>
            <a:off x="1939806" y="4545168"/>
            <a:ext cx="39351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FFFFFF"/>
                </a:solidFill>
                <a:latin typeface="Proxima Nova"/>
                <a:ea typeface="Proxima Nova"/>
                <a:cs typeface="Proxima Nova"/>
                <a:sym typeface="Proxima Nova"/>
              </a:rPr>
              <a:t>NAME OF AWARD</a:t>
            </a:r>
            <a:endParaRPr>
              <a:latin typeface="Proxima Nova"/>
              <a:ea typeface="Proxima Nova"/>
              <a:cs typeface="Proxima Nova"/>
              <a:sym typeface="Proxima Nova"/>
            </a:endParaRPr>
          </a:p>
          <a:p>
            <a:pPr marL="0" marR="0" lvl="0" indent="0" algn="l" rtl="0">
              <a:spcBef>
                <a:spcPts val="0"/>
              </a:spcBef>
              <a:spcAft>
                <a:spcPts val="0"/>
              </a:spcAft>
              <a:buNone/>
            </a:pPr>
            <a:r>
              <a:rPr lang="en-US" sz="1800">
                <a:solidFill>
                  <a:srgbClr val="FFFFFF"/>
                </a:solidFill>
                <a:latin typeface="Proxima Nova"/>
                <a:ea typeface="Proxima Nova"/>
                <a:cs typeface="Proxima Nova"/>
                <a:sym typeface="Proxima Nova"/>
              </a:rPr>
              <a:t>Insert  description of award here</a:t>
            </a:r>
            <a:endParaRPr>
              <a:latin typeface="Proxima Nova"/>
              <a:ea typeface="Proxima Nova"/>
              <a:cs typeface="Proxima Nova"/>
              <a:sym typeface="Proxima Nova"/>
            </a:endParaRPr>
          </a:p>
        </p:txBody>
      </p:sp>
      <p:sp>
        <p:nvSpPr>
          <p:cNvPr id="262" name="Google Shape;262;p26"/>
          <p:cNvSpPr txBox="1"/>
          <p:nvPr/>
        </p:nvSpPr>
        <p:spPr>
          <a:xfrm>
            <a:off x="6164557" y="1945269"/>
            <a:ext cx="3935100" cy="646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800" b="1">
                <a:solidFill>
                  <a:srgbClr val="FFFFFF"/>
                </a:solidFill>
                <a:latin typeface="Proxima Nova"/>
                <a:ea typeface="Proxima Nova"/>
                <a:cs typeface="Proxima Nova"/>
                <a:sym typeface="Proxima Nova"/>
              </a:rPr>
              <a:t>NAME OF AWARD</a:t>
            </a:r>
            <a:endParaRPr>
              <a:latin typeface="Proxima Nova"/>
              <a:ea typeface="Proxima Nova"/>
              <a:cs typeface="Proxima Nova"/>
              <a:sym typeface="Proxima Nova"/>
            </a:endParaRPr>
          </a:p>
          <a:p>
            <a:pPr marL="0" marR="0" lvl="0" indent="0" algn="r" rtl="0">
              <a:spcBef>
                <a:spcPts val="0"/>
              </a:spcBef>
              <a:spcAft>
                <a:spcPts val="0"/>
              </a:spcAft>
              <a:buNone/>
            </a:pPr>
            <a:r>
              <a:rPr lang="en-US" sz="1800">
                <a:solidFill>
                  <a:srgbClr val="FFFFFF"/>
                </a:solidFill>
                <a:latin typeface="Proxima Nova"/>
                <a:ea typeface="Proxima Nova"/>
                <a:cs typeface="Proxima Nova"/>
                <a:sym typeface="Proxima Nova"/>
              </a:rPr>
              <a:t>Insert  description of award here</a:t>
            </a:r>
            <a:endParaRPr>
              <a:latin typeface="Proxima Nova"/>
              <a:ea typeface="Proxima Nova"/>
              <a:cs typeface="Proxima Nova"/>
              <a:sym typeface="Proxima Nova"/>
            </a:endParaRPr>
          </a:p>
        </p:txBody>
      </p:sp>
      <p:sp>
        <p:nvSpPr>
          <p:cNvPr id="263" name="Google Shape;263;p26"/>
          <p:cNvSpPr txBox="1"/>
          <p:nvPr/>
        </p:nvSpPr>
        <p:spPr>
          <a:xfrm>
            <a:off x="6164557" y="3257120"/>
            <a:ext cx="3935100" cy="646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800" b="1">
                <a:solidFill>
                  <a:srgbClr val="FFFFFF"/>
                </a:solidFill>
                <a:latin typeface="Proxima Nova"/>
                <a:ea typeface="Proxima Nova"/>
                <a:cs typeface="Proxima Nova"/>
                <a:sym typeface="Proxima Nova"/>
              </a:rPr>
              <a:t>NAME OF AWARD</a:t>
            </a:r>
            <a:endParaRPr>
              <a:latin typeface="Proxima Nova"/>
              <a:ea typeface="Proxima Nova"/>
              <a:cs typeface="Proxima Nova"/>
              <a:sym typeface="Proxima Nova"/>
            </a:endParaRPr>
          </a:p>
          <a:p>
            <a:pPr marL="0" marR="0" lvl="0" indent="0" algn="r" rtl="0">
              <a:spcBef>
                <a:spcPts val="0"/>
              </a:spcBef>
              <a:spcAft>
                <a:spcPts val="0"/>
              </a:spcAft>
              <a:buNone/>
            </a:pPr>
            <a:r>
              <a:rPr lang="en-US" sz="1800">
                <a:solidFill>
                  <a:srgbClr val="FFFFFF"/>
                </a:solidFill>
                <a:latin typeface="Proxima Nova"/>
                <a:ea typeface="Proxima Nova"/>
                <a:cs typeface="Proxima Nova"/>
                <a:sym typeface="Proxima Nova"/>
              </a:rPr>
              <a:t>Insert  description of award here</a:t>
            </a:r>
            <a:endParaRPr>
              <a:latin typeface="Proxima Nova"/>
              <a:ea typeface="Proxima Nova"/>
              <a:cs typeface="Proxima Nova"/>
              <a:sym typeface="Proxima Nova"/>
            </a:endParaRPr>
          </a:p>
        </p:txBody>
      </p:sp>
      <p:sp>
        <p:nvSpPr>
          <p:cNvPr id="264" name="Google Shape;264;p26"/>
          <p:cNvSpPr txBox="1"/>
          <p:nvPr/>
        </p:nvSpPr>
        <p:spPr>
          <a:xfrm>
            <a:off x="6164557" y="4547819"/>
            <a:ext cx="3935100" cy="6465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800" b="1">
                <a:solidFill>
                  <a:srgbClr val="FFFFFF"/>
                </a:solidFill>
                <a:latin typeface="Proxima Nova"/>
                <a:ea typeface="Proxima Nova"/>
                <a:cs typeface="Proxima Nova"/>
                <a:sym typeface="Proxima Nova"/>
              </a:rPr>
              <a:t>NAME OF AWARD</a:t>
            </a:r>
            <a:endParaRPr>
              <a:latin typeface="Proxima Nova"/>
              <a:ea typeface="Proxima Nova"/>
              <a:cs typeface="Proxima Nova"/>
              <a:sym typeface="Proxima Nova"/>
            </a:endParaRPr>
          </a:p>
          <a:p>
            <a:pPr marL="0" marR="0" lvl="0" indent="0" algn="r" rtl="0">
              <a:spcBef>
                <a:spcPts val="0"/>
              </a:spcBef>
              <a:spcAft>
                <a:spcPts val="0"/>
              </a:spcAft>
              <a:buNone/>
            </a:pPr>
            <a:r>
              <a:rPr lang="en-US" sz="1800">
                <a:solidFill>
                  <a:srgbClr val="FFFFFF"/>
                </a:solidFill>
                <a:latin typeface="Proxima Nova"/>
                <a:ea typeface="Proxima Nova"/>
                <a:cs typeface="Proxima Nova"/>
                <a:sym typeface="Proxima Nova"/>
              </a:rPr>
              <a:t>Insert  description of award here</a:t>
            </a:r>
            <a:endParaRPr>
              <a:latin typeface="Proxima Nova"/>
              <a:ea typeface="Proxima Nova"/>
              <a:cs typeface="Proxima Nova"/>
              <a:sym typeface="Proxima Nova"/>
            </a:endParaRPr>
          </a:p>
        </p:txBody>
      </p:sp>
      <p:pic>
        <p:nvPicPr>
          <p:cNvPr id="265" name="Google Shape;265;p26"/>
          <p:cNvPicPr preferRelativeResize="0"/>
          <p:nvPr/>
        </p:nvPicPr>
        <p:blipFill>
          <a:blip r:embed="rId3">
            <a:alphaModFix/>
          </a:blip>
          <a:stretch>
            <a:fillRect/>
          </a:stretch>
        </p:blipFill>
        <p:spPr>
          <a:xfrm>
            <a:off x="908254" y="1894206"/>
            <a:ext cx="748651" cy="748627"/>
          </a:xfrm>
          <a:prstGeom prst="rect">
            <a:avLst/>
          </a:prstGeom>
          <a:noFill/>
          <a:ln>
            <a:noFill/>
          </a:ln>
        </p:spPr>
      </p:pic>
      <p:pic>
        <p:nvPicPr>
          <p:cNvPr id="266" name="Google Shape;266;p26"/>
          <p:cNvPicPr preferRelativeResize="0"/>
          <p:nvPr/>
        </p:nvPicPr>
        <p:blipFill>
          <a:blip r:embed="rId3">
            <a:alphaModFix/>
          </a:blip>
          <a:stretch>
            <a:fillRect/>
          </a:stretch>
        </p:blipFill>
        <p:spPr>
          <a:xfrm>
            <a:off x="901504" y="3199793"/>
            <a:ext cx="748651" cy="748627"/>
          </a:xfrm>
          <a:prstGeom prst="rect">
            <a:avLst/>
          </a:prstGeom>
          <a:noFill/>
          <a:ln>
            <a:noFill/>
          </a:ln>
        </p:spPr>
      </p:pic>
      <p:pic>
        <p:nvPicPr>
          <p:cNvPr id="267" name="Google Shape;267;p26"/>
          <p:cNvPicPr preferRelativeResize="0"/>
          <p:nvPr/>
        </p:nvPicPr>
        <p:blipFill>
          <a:blip r:embed="rId3">
            <a:alphaModFix/>
          </a:blip>
          <a:stretch>
            <a:fillRect/>
          </a:stretch>
        </p:blipFill>
        <p:spPr>
          <a:xfrm>
            <a:off x="908254" y="4494118"/>
            <a:ext cx="748651" cy="748627"/>
          </a:xfrm>
          <a:prstGeom prst="rect">
            <a:avLst/>
          </a:prstGeom>
          <a:noFill/>
          <a:ln>
            <a:noFill/>
          </a:ln>
        </p:spPr>
      </p:pic>
      <p:pic>
        <p:nvPicPr>
          <p:cNvPr id="268" name="Google Shape;268;p26"/>
          <p:cNvPicPr preferRelativeResize="0"/>
          <p:nvPr/>
        </p:nvPicPr>
        <p:blipFill>
          <a:blip r:embed="rId3">
            <a:alphaModFix/>
          </a:blip>
          <a:stretch>
            <a:fillRect/>
          </a:stretch>
        </p:blipFill>
        <p:spPr>
          <a:xfrm>
            <a:off x="10310879" y="1899831"/>
            <a:ext cx="748651" cy="748627"/>
          </a:xfrm>
          <a:prstGeom prst="rect">
            <a:avLst/>
          </a:prstGeom>
          <a:noFill/>
          <a:ln>
            <a:noFill/>
          </a:ln>
        </p:spPr>
      </p:pic>
      <p:pic>
        <p:nvPicPr>
          <p:cNvPr id="269" name="Google Shape;269;p26"/>
          <p:cNvPicPr preferRelativeResize="0"/>
          <p:nvPr/>
        </p:nvPicPr>
        <p:blipFill>
          <a:blip r:embed="rId3">
            <a:alphaModFix/>
          </a:blip>
          <a:stretch>
            <a:fillRect/>
          </a:stretch>
        </p:blipFill>
        <p:spPr>
          <a:xfrm>
            <a:off x="10304129" y="3205418"/>
            <a:ext cx="748651" cy="748627"/>
          </a:xfrm>
          <a:prstGeom prst="rect">
            <a:avLst/>
          </a:prstGeom>
          <a:noFill/>
          <a:ln>
            <a:noFill/>
          </a:ln>
        </p:spPr>
      </p:pic>
      <p:pic>
        <p:nvPicPr>
          <p:cNvPr id="270" name="Google Shape;270;p26"/>
          <p:cNvPicPr preferRelativeResize="0"/>
          <p:nvPr/>
        </p:nvPicPr>
        <p:blipFill>
          <a:blip r:embed="rId3">
            <a:alphaModFix/>
          </a:blip>
          <a:stretch>
            <a:fillRect/>
          </a:stretch>
        </p:blipFill>
        <p:spPr>
          <a:xfrm>
            <a:off x="10310879" y="4499743"/>
            <a:ext cx="748651" cy="74862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8EBF5"/>
        </a:solidFill>
        <a:effectLst/>
      </p:bgPr>
    </p:bg>
    <p:spTree>
      <p:nvGrpSpPr>
        <p:cNvPr id="1" name="Shape 274"/>
        <p:cNvGrpSpPr/>
        <p:nvPr/>
      </p:nvGrpSpPr>
      <p:grpSpPr>
        <a:xfrm>
          <a:off x="0" y="0"/>
          <a:ext cx="0" cy="0"/>
          <a:chOff x="0" y="0"/>
          <a:chExt cx="0" cy="0"/>
        </a:xfrm>
      </p:grpSpPr>
      <p:sp>
        <p:nvSpPr>
          <p:cNvPr id="275" name="Google Shape;275;p27"/>
          <p:cNvSpPr/>
          <p:nvPr/>
        </p:nvSpPr>
        <p:spPr>
          <a:xfrm>
            <a:off x="664150" y="1956902"/>
            <a:ext cx="11049900" cy="1660200"/>
          </a:xfrm>
          <a:prstGeom prst="parallelogram">
            <a:avLst>
              <a:gd name="adj" fmla="val 25000"/>
            </a:avLst>
          </a:prstGeom>
          <a:solidFill>
            <a:srgbClr val="00685E"/>
          </a:solidFill>
          <a:ln w="12700" cap="flat" cmpd="sng">
            <a:solidFill>
              <a:srgbClr val="0068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6" name="Google Shape;276;p27"/>
          <p:cNvSpPr txBox="1"/>
          <p:nvPr/>
        </p:nvSpPr>
        <p:spPr>
          <a:xfrm>
            <a:off x="1280150" y="1956904"/>
            <a:ext cx="9817800" cy="16152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FFFFFF"/>
              </a:buClr>
              <a:buSzPts val="4400"/>
              <a:buFont typeface="Avenir"/>
              <a:buNone/>
            </a:pPr>
            <a:r>
              <a:rPr lang="en-US" sz="4400">
                <a:solidFill>
                  <a:srgbClr val="FFFFFF"/>
                </a:solidFill>
                <a:latin typeface="Proxima Nova"/>
                <a:ea typeface="Proxima Nova"/>
                <a:cs typeface="Proxima Nova"/>
                <a:sym typeface="Proxima Nova"/>
              </a:rPr>
              <a:t>Misc. Slides</a:t>
            </a:r>
            <a:endParaRPr>
              <a:latin typeface="Proxima Nova"/>
              <a:ea typeface="Proxima Nova"/>
              <a:cs typeface="Proxima Nova"/>
              <a:sym typeface="Proxima Nov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0"/>
        <p:cNvGrpSpPr/>
        <p:nvPr/>
      </p:nvGrpSpPr>
      <p:grpSpPr>
        <a:xfrm>
          <a:off x="0" y="0"/>
          <a:ext cx="0" cy="0"/>
          <a:chOff x="0" y="0"/>
          <a:chExt cx="0" cy="0"/>
        </a:xfrm>
      </p:grpSpPr>
      <p:sp>
        <p:nvSpPr>
          <p:cNvPr id="281" name="Google Shape;281;p28"/>
          <p:cNvSpPr/>
          <p:nvPr/>
        </p:nvSpPr>
        <p:spPr>
          <a:xfrm>
            <a:off x="6514225" y="-125"/>
            <a:ext cx="12314400" cy="6858000"/>
          </a:xfrm>
          <a:prstGeom prst="parallelogram">
            <a:avLst>
              <a:gd name="adj" fmla="val 30977"/>
            </a:avLst>
          </a:prstGeom>
          <a:solidFill>
            <a:srgbClr val="0068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8"/>
          <p:cNvSpPr txBox="1"/>
          <p:nvPr/>
        </p:nvSpPr>
        <p:spPr>
          <a:xfrm>
            <a:off x="838200" y="2489525"/>
            <a:ext cx="3489900" cy="1325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2D3E50"/>
              </a:buClr>
              <a:buSzPts val="4000"/>
              <a:buFont typeface="Avenir"/>
              <a:buNone/>
            </a:pPr>
            <a:r>
              <a:rPr lang="en-US" sz="3500" b="1">
                <a:solidFill>
                  <a:srgbClr val="2D3E50"/>
                </a:solidFill>
                <a:latin typeface="Verdana"/>
                <a:ea typeface="Verdana"/>
                <a:cs typeface="Verdana"/>
                <a:sym typeface="Verdana"/>
              </a:rPr>
              <a:t>Title of Slide</a:t>
            </a:r>
            <a:endParaRPr sz="3900" b="1">
              <a:solidFill>
                <a:srgbClr val="2D3E50"/>
              </a:solidFill>
              <a:latin typeface="Verdana"/>
              <a:ea typeface="Verdana"/>
              <a:cs typeface="Verdana"/>
              <a:sym typeface="Verdana"/>
            </a:endParaRPr>
          </a:p>
        </p:txBody>
      </p:sp>
      <p:pic>
        <p:nvPicPr>
          <p:cNvPr id="283" name="Google Shape;283;p28"/>
          <p:cNvPicPr preferRelativeResize="0"/>
          <p:nvPr/>
        </p:nvPicPr>
        <p:blipFill>
          <a:blip r:embed="rId3">
            <a:extLst>
              <a:ext uri="{28A0092B-C50C-407E-A947-70E740481C1C}">
                <a14:useLocalDpi xmlns:a14="http://schemas.microsoft.com/office/drawing/2010/main" val="0"/>
              </a:ext>
            </a:extLst>
          </a:blip>
          <a:stretch>
            <a:fillRect/>
          </a:stretch>
        </p:blipFill>
        <p:spPr>
          <a:xfrm>
            <a:off x="5500927" y="1187477"/>
            <a:ext cx="6151946" cy="4371300"/>
          </a:xfrm>
          <a:prstGeom prst="parallelogram">
            <a:avLst>
              <a:gd name="adj" fmla="val 25000"/>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7"/>
        <p:cNvGrpSpPr/>
        <p:nvPr/>
      </p:nvGrpSpPr>
      <p:grpSpPr>
        <a:xfrm>
          <a:off x="0" y="0"/>
          <a:ext cx="0" cy="0"/>
          <a:chOff x="0" y="0"/>
          <a:chExt cx="0" cy="0"/>
        </a:xfrm>
      </p:grpSpPr>
      <p:sp>
        <p:nvSpPr>
          <p:cNvPr id="288" name="Google Shape;288;p29"/>
          <p:cNvSpPr/>
          <p:nvPr/>
        </p:nvSpPr>
        <p:spPr>
          <a:xfrm>
            <a:off x="6514225" y="-125"/>
            <a:ext cx="12314400" cy="6858000"/>
          </a:xfrm>
          <a:prstGeom prst="parallelogram">
            <a:avLst>
              <a:gd name="adj" fmla="val 30977"/>
            </a:avLst>
          </a:prstGeom>
          <a:solidFill>
            <a:srgbClr val="0068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89" name="Google Shape;289;p29"/>
          <p:cNvPicPr preferRelativeResize="0"/>
          <p:nvPr/>
        </p:nvPicPr>
        <p:blipFill>
          <a:blip r:embed="rId3">
            <a:extLst>
              <a:ext uri="{28A0092B-C50C-407E-A947-70E740481C1C}">
                <a14:useLocalDpi xmlns:a14="http://schemas.microsoft.com/office/drawing/2010/main" val="0"/>
              </a:ext>
            </a:extLst>
          </a:blip>
          <a:stretch>
            <a:fillRect/>
          </a:stretch>
        </p:blipFill>
        <p:spPr>
          <a:xfrm>
            <a:off x="6581904" y="821750"/>
            <a:ext cx="2205324" cy="3307987"/>
          </a:xfrm>
          <a:prstGeom prst="rect">
            <a:avLst/>
          </a:prstGeom>
          <a:noFill/>
          <a:ln w="19050" cap="flat" cmpd="sng">
            <a:solidFill>
              <a:srgbClr val="F3F3F3"/>
            </a:solidFill>
            <a:prstDash val="solid"/>
            <a:round/>
            <a:headEnd type="none" w="sm" len="sm"/>
            <a:tailEnd type="none" w="sm" len="sm"/>
          </a:ln>
        </p:spPr>
      </p:pic>
      <p:pic>
        <p:nvPicPr>
          <p:cNvPr id="290" name="Google Shape;290;p29"/>
          <p:cNvPicPr preferRelativeResize="0"/>
          <p:nvPr/>
        </p:nvPicPr>
        <p:blipFill>
          <a:blip r:embed="rId4">
            <a:extLst>
              <a:ext uri="{28A0092B-C50C-407E-A947-70E740481C1C}">
                <a14:useLocalDpi xmlns:a14="http://schemas.microsoft.com/office/drawing/2010/main" val="0"/>
              </a:ext>
            </a:extLst>
          </a:blip>
          <a:stretch>
            <a:fillRect/>
          </a:stretch>
        </p:blipFill>
        <p:spPr>
          <a:xfrm>
            <a:off x="4908915" y="2937688"/>
            <a:ext cx="2427420" cy="3641454"/>
          </a:xfrm>
          <a:prstGeom prst="rect">
            <a:avLst/>
          </a:prstGeom>
          <a:noFill/>
          <a:ln w="19050" cap="flat" cmpd="sng">
            <a:solidFill>
              <a:srgbClr val="F3F3F3"/>
            </a:solidFill>
            <a:prstDash val="solid"/>
            <a:round/>
            <a:headEnd type="none" w="sm" len="sm"/>
            <a:tailEnd type="none" w="sm" len="sm"/>
          </a:ln>
        </p:spPr>
      </p:pic>
      <p:pic>
        <p:nvPicPr>
          <p:cNvPr id="291" name="Google Shape;291;p29"/>
          <p:cNvPicPr preferRelativeResize="0"/>
          <p:nvPr/>
        </p:nvPicPr>
        <p:blipFill>
          <a:blip r:embed="rId5">
            <a:extLst>
              <a:ext uri="{28A0092B-C50C-407E-A947-70E740481C1C}">
                <a14:useLocalDpi xmlns:a14="http://schemas.microsoft.com/office/drawing/2010/main" val="0"/>
              </a:ext>
            </a:extLst>
          </a:blip>
          <a:stretch>
            <a:fillRect/>
          </a:stretch>
        </p:blipFill>
        <p:spPr>
          <a:xfrm>
            <a:off x="9904808" y="821750"/>
            <a:ext cx="2160307" cy="3234359"/>
          </a:xfrm>
          <a:prstGeom prst="rect">
            <a:avLst/>
          </a:prstGeom>
          <a:noFill/>
          <a:ln w="19050" cap="flat" cmpd="sng">
            <a:solidFill>
              <a:srgbClr val="F3F3F3"/>
            </a:solidFill>
            <a:prstDash val="solid"/>
            <a:round/>
            <a:headEnd type="none" w="sm" len="sm"/>
            <a:tailEnd type="none" w="sm" len="sm"/>
          </a:ln>
        </p:spPr>
      </p:pic>
      <p:pic>
        <p:nvPicPr>
          <p:cNvPr id="292" name="Google Shape;292;p29"/>
          <p:cNvPicPr preferRelativeResize="0"/>
          <p:nvPr/>
        </p:nvPicPr>
        <p:blipFill>
          <a:blip r:embed="rId6">
            <a:extLst>
              <a:ext uri="{28A0092B-C50C-407E-A947-70E740481C1C}">
                <a14:useLocalDpi xmlns:a14="http://schemas.microsoft.com/office/drawing/2010/main" val="0"/>
              </a:ext>
            </a:extLst>
          </a:blip>
          <a:stretch>
            <a:fillRect/>
          </a:stretch>
        </p:blipFill>
        <p:spPr>
          <a:xfrm>
            <a:off x="8267195" y="2903665"/>
            <a:ext cx="2461161" cy="3691742"/>
          </a:xfrm>
          <a:prstGeom prst="rect">
            <a:avLst/>
          </a:prstGeom>
          <a:noFill/>
          <a:ln w="19050" cap="flat" cmpd="sng">
            <a:solidFill>
              <a:srgbClr val="F3F3F3"/>
            </a:solidFill>
            <a:prstDash val="solid"/>
            <a:round/>
            <a:headEnd type="none" w="sm" len="sm"/>
            <a:tailEnd type="none" w="sm" len="sm"/>
          </a:ln>
        </p:spPr>
      </p:pic>
      <p:sp>
        <p:nvSpPr>
          <p:cNvPr id="293" name="Google Shape;293;p29"/>
          <p:cNvSpPr txBox="1"/>
          <p:nvPr/>
        </p:nvSpPr>
        <p:spPr>
          <a:xfrm>
            <a:off x="838200" y="1942975"/>
            <a:ext cx="4100400" cy="1325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2D3E50"/>
              </a:buClr>
              <a:buSzPts val="4000"/>
              <a:buFont typeface="Avenir"/>
              <a:buNone/>
            </a:pPr>
            <a:r>
              <a:rPr lang="en-US" sz="3500" b="1">
                <a:solidFill>
                  <a:srgbClr val="2D3E50"/>
                </a:solidFill>
                <a:latin typeface="Verdana"/>
                <a:ea typeface="Verdana"/>
                <a:cs typeface="Verdana"/>
                <a:sym typeface="Verdana"/>
              </a:rPr>
              <a:t>Title of Slide</a:t>
            </a:r>
            <a:endParaRPr sz="3900" b="1">
              <a:solidFill>
                <a:srgbClr val="2D3E50"/>
              </a:solidFill>
              <a:latin typeface="Verdana"/>
              <a:ea typeface="Verdana"/>
              <a:cs typeface="Verdana"/>
              <a:sym typeface="Verdana"/>
            </a:endParaRPr>
          </a:p>
        </p:txBody>
      </p:sp>
      <p:sp>
        <p:nvSpPr>
          <p:cNvPr id="294" name="Google Shape;294;p29"/>
          <p:cNvSpPr txBox="1"/>
          <p:nvPr/>
        </p:nvSpPr>
        <p:spPr>
          <a:xfrm>
            <a:off x="838200" y="3059425"/>
            <a:ext cx="3207900" cy="738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a:solidFill>
                  <a:srgbClr val="2D3E50"/>
                </a:solidFill>
                <a:latin typeface="Proxima Nova"/>
                <a:ea typeface="Proxima Nova"/>
                <a:cs typeface="Proxima Nova"/>
                <a:sym typeface="Proxima Nova"/>
              </a:rPr>
              <a:t>Description lorem ipsum quam, vel faucibus orci cursus sed. Ut lectus odio, gravida a venenatis.</a:t>
            </a:r>
            <a:endParaRPr>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D3E50"/>
        </a:solidFill>
        <a:effectLst/>
      </p:bgPr>
    </p:bg>
    <p:spTree>
      <p:nvGrpSpPr>
        <p:cNvPr id="1" name="Shape 298"/>
        <p:cNvGrpSpPr/>
        <p:nvPr/>
      </p:nvGrpSpPr>
      <p:grpSpPr>
        <a:xfrm>
          <a:off x="0" y="0"/>
          <a:ext cx="0" cy="0"/>
          <a:chOff x="0" y="0"/>
          <a:chExt cx="0" cy="0"/>
        </a:xfrm>
      </p:grpSpPr>
      <p:sp>
        <p:nvSpPr>
          <p:cNvPr id="27" name="Google Shape;166;p31"/>
          <p:cNvSpPr/>
          <p:nvPr/>
        </p:nvSpPr>
        <p:spPr>
          <a:xfrm>
            <a:off x="0" y="0"/>
            <a:ext cx="12192000" cy="6858000"/>
          </a:xfrm>
          <a:prstGeom prst="rect">
            <a:avLst/>
          </a:prstGeom>
          <a:solidFill>
            <a:srgbClr val="00685E"/>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299" name="Google Shape;299;p30"/>
          <p:cNvSpPr txBox="1">
            <a:spLocks noGrp="1"/>
          </p:cNvSpPr>
          <p:nvPr>
            <p:ph type="title"/>
          </p:nvPr>
        </p:nvSpPr>
        <p:spPr>
          <a:xfrm>
            <a:off x="0" y="365125"/>
            <a:ext cx="121920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FFFF"/>
              </a:buClr>
              <a:buSzPts val="4000"/>
              <a:buFont typeface="Avenir"/>
              <a:buNone/>
            </a:pPr>
            <a:r>
              <a:rPr lang="en-US" sz="4000">
                <a:solidFill>
                  <a:srgbClr val="FFFFFF"/>
                </a:solidFill>
                <a:latin typeface="Verdana"/>
                <a:ea typeface="Verdana"/>
                <a:cs typeface="Verdana"/>
                <a:sym typeface="Verdana"/>
              </a:rPr>
              <a:t>Logo</a:t>
            </a:r>
            <a:r>
              <a:rPr lang="en-US" sz="4000" b="1">
                <a:solidFill>
                  <a:srgbClr val="FFFFFF"/>
                </a:solidFill>
                <a:latin typeface="Verdana"/>
                <a:ea typeface="Verdana"/>
                <a:cs typeface="Verdana"/>
                <a:sym typeface="Verdana"/>
              </a:rPr>
              <a:t> Gallery</a:t>
            </a:r>
            <a:endParaRPr b="1">
              <a:solidFill>
                <a:srgbClr val="FFFFFF"/>
              </a:solidFill>
              <a:latin typeface="Verdana"/>
              <a:ea typeface="Verdana"/>
              <a:cs typeface="Verdana"/>
              <a:sym typeface="Verdana"/>
            </a:endParaRPr>
          </a:p>
        </p:txBody>
      </p:sp>
      <p:sp>
        <p:nvSpPr>
          <p:cNvPr id="300" name="Google Shape;300;p30"/>
          <p:cNvSpPr/>
          <p:nvPr/>
        </p:nvSpPr>
        <p:spPr>
          <a:xfrm>
            <a:off x="2060970" y="2590265"/>
            <a:ext cx="2011800" cy="633900"/>
          </a:xfrm>
          <a:prstGeom prst="parallelogram">
            <a:avLst>
              <a:gd name="adj" fmla="val 25000"/>
            </a:avLst>
          </a:prstGeom>
          <a:solidFill>
            <a:srgbClr val="00685E"/>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1" name="Google Shape;301;p30"/>
          <p:cNvSpPr txBox="1"/>
          <p:nvPr/>
        </p:nvSpPr>
        <p:spPr>
          <a:xfrm>
            <a:off x="2628714" y="2728117"/>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FFFFFF"/>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02" name="Google Shape;302;p30"/>
          <p:cNvSpPr/>
          <p:nvPr/>
        </p:nvSpPr>
        <p:spPr>
          <a:xfrm>
            <a:off x="4099411" y="2590265"/>
            <a:ext cx="2011800" cy="633900"/>
          </a:xfrm>
          <a:prstGeom prst="parallelogram">
            <a:avLst>
              <a:gd name="adj" fmla="val 25000"/>
            </a:avLst>
          </a:prstGeom>
          <a:solidFill>
            <a:srgbClr val="00685E"/>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3" name="Google Shape;303;p30"/>
          <p:cNvSpPr txBox="1"/>
          <p:nvPr/>
        </p:nvSpPr>
        <p:spPr>
          <a:xfrm>
            <a:off x="4667155" y="2728117"/>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FFFFFF"/>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04" name="Google Shape;304;p30"/>
          <p:cNvSpPr/>
          <p:nvPr/>
        </p:nvSpPr>
        <p:spPr>
          <a:xfrm>
            <a:off x="6137852" y="2577001"/>
            <a:ext cx="2011800" cy="633900"/>
          </a:xfrm>
          <a:prstGeom prst="parallelogram">
            <a:avLst>
              <a:gd name="adj" fmla="val 25000"/>
            </a:avLst>
          </a:prstGeom>
          <a:solidFill>
            <a:srgbClr val="00685E"/>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5" name="Google Shape;305;p30"/>
          <p:cNvSpPr txBox="1"/>
          <p:nvPr/>
        </p:nvSpPr>
        <p:spPr>
          <a:xfrm>
            <a:off x="6705596" y="2714853"/>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FFFFFF"/>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06" name="Google Shape;306;p30"/>
          <p:cNvSpPr/>
          <p:nvPr/>
        </p:nvSpPr>
        <p:spPr>
          <a:xfrm>
            <a:off x="8149531" y="2596025"/>
            <a:ext cx="2011800" cy="633900"/>
          </a:xfrm>
          <a:prstGeom prst="parallelogram">
            <a:avLst>
              <a:gd name="adj" fmla="val 25000"/>
            </a:avLst>
          </a:prstGeom>
          <a:solidFill>
            <a:srgbClr val="00685E"/>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7" name="Google Shape;307;p30"/>
          <p:cNvSpPr txBox="1"/>
          <p:nvPr/>
        </p:nvSpPr>
        <p:spPr>
          <a:xfrm>
            <a:off x="8717277" y="2733877"/>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FFFFFF"/>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08" name="Google Shape;308;p30"/>
          <p:cNvSpPr/>
          <p:nvPr/>
        </p:nvSpPr>
        <p:spPr>
          <a:xfrm>
            <a:off x="2030781" y="3456598"/>
            <a:ext cx="2011800" cy="633900"/>
          </a:xfrm>
          <a:prstGeom prst="parallelogram">
            <a:avLst>
              <a:gd name="adj" fmla="val 25000"/>
            </a:avLst>
          </a:prstGeom>
          <a:solidFill>
            <a:srgbClr val="00B39F"/>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9" name="Google Shape;309;p30"/>
          <p:cNvSpPr txBox="1"/>
          <p:nvPr/>
        </p:nvSpPr>
        <p:spPr>
          <a:xfrm>
            <a:off x="2628714" y="3588951"/>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FFFFFF"/>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10" name="Google Shape;310;p30"/>
          <p:cNvSpPr/>
          <p:nvPr/>
        </p:nvSpPr>
        <p:spPr>
          <a:xfrm>
            <a:off x="4072650" y="3456598"/>
            <a:ext cx="2011800" cy="633900"/>
          </a:xfrm>
          <a:prstGeom prst="parallelogram">
            <a:avLst>
              <a:gd name="adj" fmla="val 25000"/>
            </a:avLst>
          </a:prstGeom>
          <a:solidFill>
            <a:srgbClr val="00B39F"/>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1" name="Google Shape;311;p30"/>
          <p:cNvSpPr txBox="1"/>
          <p:nvPr/>
        </p:nvSpPr>
        <p:spPr>
          <a:xfrm>
            <a:off x="4670582" y="3588951"/>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FFFFFF"/>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12" name="Google Shape;312;p30"/>
          <p:cNvSpPr/>
          <p:nvPr/>
        </p:nvSpPr>
        <p:spPr>
          <a:xfrm>
            <a:off x="6084330" y="3454461"/>
            <a:ext cx="2011800" cy="633900"/>
          </a:xfrm>
          <a:prstGeom prst="parallelogram">
            <a:avLst>
              <a:gd name="adj" fmla="val 25000"/>
            </a:avLst>
          </a:prstGeom>
          <a:solidFill>
            <a:srgbClr val="00B39F"/>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3" name="Google Shape;313;p30"/>
          <p:cNvSpPr txBox="1"/>
          <p:nvPr/>
        </p:nvSpPr>
        <p:spPr>
          <a:xfrm>
            <a:off x="6682263" y="3586814"/>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FFFFFF"/>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14" name="Google Shape;314;p30"/>
          <p:cNvSpPr/>
          <p:nvPr/>
        </p:nvSpPr>
        <p:spPr>
          <a:xfrm>
            <a:off x="8092656" y="3454461"/>
            <a:ext cx="2011800" cy="633900"/>
          </a:xfrm>
          <a:prstGeom prst="parallelogram">
            <a:avLst>
              <a:gd name="adj" fmla="val 25000"/>
            </a:avLst>
          </a:prstGeom>
          <a:solidFill>
            <a:srgbClr val="00B39F"/>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5" name="Google Shape;315;p30"/>
          <p:cNvSpPr txBox="1"/>
          <p:nvPr/>
        </p:nvSpPr>
        <p:spPr>
          <a:xfrm>
            <a:off x="8690590" y="3586814"/>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FFFFFF"/>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16" name="Google Shape;316;p30"/>
          <p:cNvSpPr/>
          <p:nvPr/>
        </p:nvSpPr>
        <p:spPr>
          <a:xfrm>
            <a:off x="2030781" y="4320274"/>
            <a:ext cx="2011800" cy="633900"/>
          </a:xfrm>
          <a:prstGeom prst="parallelogram">
            <a:avLst>
              <a:gd name="adj" fmla="val 25000"/>
            </a:avLst>
          </a:prstGeom>
          <a:solidFill>
            <a:srgbClr val="FFFFFF"/>
          </a:solidFill>
          <a:ln w="12700" cap="flat" cmpd="sng">
            <a:solidFill>
              <a:srgbClr val="0068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7" name="Google Shape;317;p30"/>
          <p:cNvSpPr txBox="1"/>
          <p:nvPr/>
        </p:nvSpPr>
        <p:spPr>
          <a:xfrm>
            <a:off x="2628714" y="4452627"/>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2D3E50"/>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18" name="Google Shape;318;p30"/>
          <p:cNvSpPr/>
          <p:nvPr/>
        </p:nvSpPr>
        <p:spPr>
          <a:xfrm>
            <a:off x="4042461" y="4323672"/>
            <a:ext cx="2011800" cy="633900"/>
          </a:xfrm>
          <a:prstGeom prst="parallelogram">
            <a:avLst>
              <a:gd name="adj" fmla="val 25000"/>
            </a:avLst>
          </a:prstGeom>
          <a:solidFill>
            <a:srgbClr val="FFFFFF"/>
          </a:solidFill>
          <a:ln w="12700" cap="flat" cmpd="sng">
            <a:solidFill>
              <a:srgbClr val="0068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9" name="Google Shape;319;p30"/>
          <p:cNvSpPr txBox="1"/>
          <p:nvPr/>
        </p:nvSpPr>
        <p:spPr>
          <a:xfrm>
            <a:off x="4640395" y="4456025"/>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2D3E50"/>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20" name="Google Shape;320;p30"/>
          <p:cNvSpPr/>
          <p:nvPr/>
        </p:nvSpPr>
        <p:spPr>
          <a:xfrm>
            <a:off x="6054141" y="4328637"/>
            <a:ext cx="2011800" cy="633900"/>
          </a:xfrm>
          <a:prstGeom prst="parallelogram">
            <a:avLst>
              <a:gd name="adj" fmla="val 25000"/>
            </a:avLst>
          </a:prstGeom>
          <a:solidFill>
            <a:srgbClr val="FFFFFF"/>
          </a:solidFill>
          <a:ln w="12700" cap="flat" cmpd="sng">
            <a:solidFill>
              <a:srgbClr val="0068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1" name="Google Shape;321;p30"/>
          <p:cNvSpPr txBox="1"/>
          <p:nvPr/>
        </p:nvSpPr>
        <p:spPr>
          <a:xfrm>
            <a:off x="6652075" y="4460990"/>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2D3E50"/>
                </a:solidFill>
                <a:latin typeface="Proxima Nova"/>
                <a:ea typeface="Proxima Nova"/>
                <a:cs typeface="Proxima Nova"/>
                <a:sym typeface="Proxima Nova"/>
              </a:rPr>
              <a:t>LOGO</a:t>
            </a:r>
            <a:endParaRPr>
              <a:latin typeface="Proxima Nova"/>
              <a:ea typeface="Proxima Nova"/>
              <a:cs typeface="Proxima Nova"/>
              <a:sym typeface="Proxima Nova"/>
            </a:endParaRPr>
          </a:p>
        </p:txBody>
      </p:sp>
      <p:sp>
        <p:nvSpPr>
          <p:cNvPr id="322" name="Google Shape;322;p30"/>
          <p:cNvSpPr/>
          <p:nvPr/>
        </p:nvSpPr>
        <p:spPr>
          <a:xfrm>
            <a:off x="8065822" y="4328637"/>
            <a:ext cx="2011800" cy="633900"/>
          </a:xfrm>
          <a:prstGeom prst="parallelogram">
            <a:avLst>
              <a:gd name="adj" fmla="val 25000"/>
            </a:avLst>
          </a:prstGeom>
          <a:solidFill>
            <a:srgbClr val="FFFFFF"/>
          </a:solidFill>
          <a:ln w="12700" cap="flat" cmpd="sng">
            <a:solidFill>
              <a:srgbClr val="0068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3" name="Google Shape;323;p30"/>
          <p:cNvSpPr txBox="1"/>
          <p:nvPr/>
        </p:nvSpPr>
        <p:spPr>
          <a:xfrm>
            <a:off x="8663755" y="4460990"/>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2D3E50"/>
                </a:solidFill>
                <a:latin typeface="Proxima Nova"/>
                <a:ea typeface="Proxima Nova"/>
                <a:cs typeface="Proxima Nova"/>
                <a:sym typeface="Proxima Nova"/>
              </a:rPr>
              <a:t>LOGO</a:t>
            </a:r>
            <a:endParaRPr>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27"/>
        <p:cNvGrpSpPr/>
        <p:nvPr/>
      </p:nvGrpSpPr>
      <p:grpSpPr>
        <a:xfrm>
          <a:off x="0" y="0"/>
          <a:ext cx="0" cy="0"/>
          <a:chOff x="0" y="0"/>
          <a:chExt cx="0" cy="0"/>
        </a:xfrm>
      </p:grpSpPr>
      <p:sp>
        <p:nvSpPr>
          <p:cNvPr id="328" name="Google Shape;328;p31"/>
          <p:cNvSpPr/>
          <p:nvPr/>
        </p:nvSpPr>
        <p:spPr>
          <a:xfrm>
            <a:off x="6514225" y="-125"/>
            <a:ext cx="12314400" cy="6858000"/>
          </a:xfrm>
          <a:prstGeom prst="parallelogram">
            <a:avLst>
              <a:gd name="adj" fmla="val 30977"/>
            </a:avLst>
          </a:prstGeom>
          <a:solidFill>
            <a:srgbClr val="00685E"/>
          </a:solidFill>
          <a:ln>
            <a:solidFill>
              <a:srgbClr val="00685E"/>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1"/>
          <p:cNvSpPr txBox="1">
            <a:spLocks noGrp="1"/>
          </p:cNvSpPr>
          <p:nvPr>
            <p:ph type="title"/>
          </p:nvPr>
        </p:nvSpPr>
        <p:spPr>
          <a:xfrm>
            <a:off x="758850" y="365125"/>
            <a:ext cx="104193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D3E50"/>
              </a:buClr>
              <a:buSzPts val="4000"/>
              <a:buFont typeface="Avenir"/>
              <a:buNone/>
            </a:pPr>
            <a:r>
              <a:rPr lang="en-US" sz="4000" b="1">
                <a:solidFill>
                  <a:srgbClr val="2D3E50"/>
                </a:solidFill>
                <a:latin typeface="Verdana"/>
                <a:ea typeface="Verdana"/>
                <a:cs typeface="Verdana"/>
                <a:sym typeface="Verdana"/>
              </a:rPr>
              <a:t>Table Slide</a:t>
            </a:r>
            <a:endParaRPr b="1">
              <a:solidFill>
                <a:srgbClr val="2D3E50"/>
              </a:solidFill>
              <a:latin typeface="Verdana"/>
              <a:ea typeface="Verdana"/>
              <a:cs typeface="Verdana"/>
              <a:sym typeface="Verdana"/>
            </a:endParaRPr>
          </a:p>
        </p:txBody>
      </p:sp>
      <p:graphicFrame>
        <p:nvGraphicFramePr>
          <p:cNvPr id="330" name="Google Shape;330;p31"/>
          <p:cNvGraphicFramePr/>
          <p:nvPr>
            <p:extLst>
              <p:ext uri="{D42A27DB-BD31-4B8C-83A1-F6EECF244321}">
                <p14:modId xmlns:p14="http://schemas.microsoft.com/office/powerpoint/2010/main" val="794228353"/>
              </p:ext>
            </p:extLst>
          </p:nvPr>
        </p:nvGraphicFramePr>
        <p:xfrm>
          <a:off x="838200" y="1839340"/>
          <a:ext cx="10339900" cy="4215125"/>
        </p:xfrm>
        <a:graphic>
          <a:graphicData uri="http://schemas.openxmlformats.org/drawingml/2006/table">
            <a:tbl>
              <a:tblPr firstRow="1" bandRow="1">
                <a:noFill/>
                <a:tableStyleId>{559C64F8-2894-4F33-81DD-A5DD3AF565BF}</a:tableStyleId>
              </a:tblPr>
              <a:tblGrid>
                <a:gridCol w="2584975">
                  <a:extLst>
                    <a:ext uri="{9D8B030D-6E8A-4147-A177-3AD203B41FA5}">
                      <a16:colId xmlns:a16="http://schemas.microsoft.com/office/drawing/2014/main" val="20000"/>
                    </a:ext>
                  </a:extLst>
                </a:gridCol>
                <a:gridCol w="2584975">
                  <a:extLst>
                    <a:ext uri="{9D8B030D-6E8A-4147-A177-3AD203B41FA5}">
                      <a16:colId xmlns:a16="http://schemas.microsoft.com/office/drawing/2014/main" val="20001"/>
                    </a:ext>
                  </a:extLst>
                </a:gridCol>
                <a:gridCol w="2584975">
                  <a:extLst>
                    <a:ext uri="{9D8B030D-6E8A-4147-A177-3AD203B41FA5}">
                      <a16:colId xmlns:a16="http://schemas.microsoft.com/office/drawing/2014/main" val="20002"/>
                    </a:ext>
                  </a:extLst>
                </a:gridCol>
                <a:gridCol w="2584975">
                  <a:extLst>
                    <a:ext uri="{9D8B030D-6E8A-4147-A177-3AD203B41FA5}">
                      <a16:colId xmlns:a16="http://schemas.microsoft.com/office/drawing/2014/main" val="20003"/>
                    </a:ext>
                  </a:extLst>
                </a:gridCol>
              </a:tblGrid>
              <a:tr h="843025">
                <a:tc>
                  <a:txBody>
                    <a:bodyPr/>
                    <a:lstStyle/>
                    <a:p>
                      <a:pPr marL="0" marR="0" lvl="0" indent="0" algn="l" rtl="0">
                        <a:spcBef>
                          <a:spcPts val="0"/>
                        </a:spcBef>
                        <a:spcAft>
                          <a:spcPts val="0"/>
                        </a:spcAft>
                        <a:buNone/>
                      </a:pPr>
                      <a:endParaRPr sz="4100" dirty="0">
                        <a:solidFill>
                          <a:srgbClr val="0091B0"/>
                        </a:solidFill>
                      </a:endParaRPr>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00B39F"/>
                    </a:solidFill>
                  </a:tcPr>
                </a:tc>
                <a:tc>
                  <a:txBody>
                    <a:bodyPr/>
                    <a:lstStyle/>
                    <a:p>
                      <a:pPr marL="0" marR="0" lvl="0" indent="0" algn="l" rtl="0">
                        <a:spcBef>
                          <a:spcPts val="0"/>
                        </a:spcBef>
                        <a:spcAft>
                          <a:spcPts val="0"/>
                        </a:spcAft>
                        <a:buNone/>
                      </a:pPr>
                      <a:endParaRPr sz="4100" dirty="0">
                        <a:solidFill>
                          <a:srgbClr val="0091B0"/>
                        </a:solidFill>
                      </a:endParaRPr>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00B39F"/>
                    </a:solidFill>
                  </a:tcPr>
                </a:tc>
                <a:tc>
                  <a:txBody>
                    <a:bodyPr/>
                    <a:lstStyle/>
                    <a:p>
                      <a:pPr marL="0" marR="0" lvl="0" indent="0" algn="l" rtl="0">
                        <a:spcBef>
                          <a:spcPts val="0"/>
                        </a:spcBef>
                        <a:spcAft>
                          <a:spcPts val="0"/>
                        </a:spcAft>
                        <a:buNone/>
                      </a:pPr>
                      <a:endParaRPr sz="4100" dirty="0">
                        <a:solidFill>
                          <a:srgbClr val="0091B0"/>
                        </a:solidFill>
                      </a:endParaRPr>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00B39F"/>
                    </a:solidFill>
                  </a:tcPr>
                </a:tc>
                <a:tc>
                  <a:txBody>
                    <a:bodyPr/>
                    <a:lstStyle/>
                    <a:p>
                      <a:pPr marL="0" marR="0" lvl="0" indent="0" algn="l" rtl="0">
                        <a:spcBef>
                          <a:spcPts val="0"/>
                        </a:spcBef>
                        <a:spcAft>
                          <a:spcPts val="0"/>
                        </a:spcAft>
                        <a:buNone/>
                      </a:pPr>
                      <a:endParaRPr sz="4100" dirty="0">
                        <a:solidFill>
                          <a:srgbClr val="0091B0"/>
                        </a:solidFill>
                      </a:endParaRPr>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00B39F"/>
                    </a:solidFill>
                  </a:tcPr>
                </a:tc>
                <a:extLst>
                  <a:ext uri="{0D108BD9-81ED-4DB2-BD59-A6C34878D82A}">
                    <a16:rowId xmlns:a16="http://schemas.microsoft.com/office/drawing/2014/main" val="10000"/>
                  </a:ext>
                </a:extLst>
              </a:tr>
              <a:tr h="843025">
                <a:tc>
                  <a:txBody>
                    <a:bodyPr/>
                    <a:lstStyle/>
                    <a:p>
                      <a:pPr marL="0" marR="0" lvl="0" indent="0" algn="l" rtl="0">
                        <a:spcBef>
                          <a:spcPts val="0"/>
                        </a:spcBef>
                        <a:spcAft>
                          <a:spcPts val="0"/>
                        </a:spcAft>
                        <a:buNone/>
                      </a:pPr>
                      <a:endParaRPr sz="4100" dirty="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dirty="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extLst>
                  <a:ext uri="{0D108BD9-81ED-4DB2-BD59-A6C34878D82A}">
                    <a16:rowId xmlns:a16="http://schemas.microsoft.com/office/drawing/2014/main" val="10001"/>
                  </a:ext>
                </a:extLst>
              </a:tr>
              <a:tr h="843025">
                <a:tc>
                  <a:txBody>
                    <a:bodyPr/>
                    <a:lstStyle/>
                    <a:p>
                      <a:pPr marL="0" marR="0" lvl="0" indent="0" algn="l" rtl="0">
                        <a:spcBef>
                          <a:spcPts val="0"/>
                        </a:spcBef>
                        <a:spcAft>
                          <a:spcPts val="0"/>
                        </a:spcAft>
                        <a:buNone/>
                      </a:pPr>
                      <a:endParaRPr sz="410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dirty="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dirty="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dirty="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extLst>
                  <a:ext uri="{0D108BD9-81ED-4DB2-BD59-A6C34878D82A}">
                    <a16:rowId xmlns:a16="http://schemas.microsoft.com/office/drawing/2014/main" val="10002"/>
                  </a:ext>
                </a:extLst>
              </a:tr>
              <a:tr h="843025">
                <a:tc>
                  <a:txBody>
                    <a:bodyPr/>
                    <a:lstStyle/>
                    <a:p>
                      <a:pPr marL="0" marR="0" lvl="0" indent="0" algn="l" rtl="0">
                        <a:spcBef>
                          <a:spcPts val="0"/>
                        </a:spcBef>
                        <a:spcAft>
                          <a:spcPts val="0"/>
                        </a:spcAft>
                        <a:buNone/>
                      </a:pPr>
                      <a:endParaRPr sz="410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dirty="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extLst>
                  <a:ext uri="{0D108BD9-81ED-4DB2-BD59-A6C34878D82A}">
                    <a16:rowId xmlns:a16="http://schemas.microsoft.com/office/drawing/2014/main" val="10003"/>
                  </a:ext>
                </a:extLst>
              </a:tr>
              <a:tr h="843025">
                <a:tc>
                  <a:txBody>
                    <a:bodyPr/>
                    <a:lstStyle/>
                    <a:p>
                      <a:pPr marL="0" marR="0" lvl="0" indent="0" algn="l" rtl="0">
                        <a:spcBef>
                          <a:spcPts val="0"/>
                        </a:spcBef>
                        <a:spcAft>
                          <a:spcPts val="0"/>
                        </a:spcAft>
                        <a:buNone/>
                      </a:pPr>
                      <a:endParaRPr sz="410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4100" dirty="0"/>
                    </a:p>
                  </a:txBody>
                  <a:tcPr marL="207875" marR="207875" marT="103925" marB="1039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Shape 299"/>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03" name="Google Shape;303;p32"/>
          <p:cNvPicPr preferRelativeResize="0"/>
          <p:nvPr/>
        </p:nvPicPr>
        <p:blipFill rotWithShape="1">
          <a:blip r:embed="rId4">
            <a:alphaModFix/>
          </a:blip>
          <a:srcRect/>
          <a:stretch/>
        </p:blipFill>
        <p:spPr>
          <a:xfrm>
            <a:off x="5340123" y="845847"/>
            <a:ext cx="6418607" cy="3848075"/>
          </a:xfrm>
          <a:prstGeom prst="rect">
            <a:avLst/>
          </a:prstGeom>
          <a:noFill/>
          <a:ln>
            <a:noFill/>
          </a:ln>
        </p:spPr>
      </p:pic>
      <p:sp>
        <p:nvSpPr>
          <p:cNvPr id="300" name="Google Shape;300;p32"/>
          <p:cNvSpPr txBox="1"/>
          <p:nvPr/>
        </p:nvSpPr>
        <p:spPr>
          <a:xfrm>
            <a:off x="632073" y="878797"/>
            <a:ext cx="3984000" cy="1013100"/>
          </a:xfrm>
          <a:prstGeom prst="rect">
            <a:avLst/>
          </a:prstGeom>
          <a:noFill/>
          <a:ln>
            <a:noFill/>
          </a:ln>
        </p:spPr>
        <p:txBody>
          <a:bodyPr anchor="t" anchorCtr="0" bIns="121900" lIns="121900" rIns="121900" spcFirstLastPara="1" tIns="121900" wrap="square">
            <a:noAutofit/>
          </a:bodyPr>
          <a:lstStyle/>
          <a:p>
            <a:pPr lvl="0"/>
            <a:r>
              <a:rPr b="1" dirty="0" lang="en-US" sz="2800">
                <a:solidFill>
                  <a:srgbClr val="FFFFFF"/>
                </a:solidFill>
                <a:latin typeface="Avenir"/>
                <a:ea typeface="Avenir"/>
                <a:cs typeface="Avenir"/>
                <a:sym typeface="Avenir"/>
              </a:rPr>
              <a:t>Grow your business leaps and bounds with Upmetrics</a:t>
            </a:r>
            <a:endParaRPr b="1" dirty="0" sz="2800">
              <a:solidFill>
                <a:srgbClr val="FFFFFF"/>
              </a:solidFill>
              <a:latin typeface="Avenir"/>
              <a:ea typeface="Avenir"/>
              <a:cs typeface="Avenir"/>
              <a:sym typeface="Avenir"/>
            </a:endParaRPr>
          </a:p>
        </p:txBody>
      </p:sp>
      <p:cxnSp>
        <p:nvCxnSpPr>
          <p:cNvPr id="301" name="Google Shape;301;p32"/>
          <p:cNvCxnSpPr/>
          <p:nvPr/>
        </p:nvCxnSpPr>
        <p:spPr>
          <a:xfrm>
            <a:off x="776129" y="2432641"/>
            <a:ext cx="891600" cy="0"/>
          </a:xfrm>
          <a:prstGeom prst="straightConnector1">
            <a:avLst/>
          </a:prstGeom>
          <a:noFill/>
          <a:ln cap="flat" cmpd="sng" w="19050">
            <a:solidFill>
              <a:srgbClr val="FFFFFF"/>
            </a:solidFill>
            <a:prstDash val="solid"/>
            <a:round/>
            <a:headEnd len="sm" type="none" w="sm"/>
            <a:tailEnd len="sm" type="none" w="sm"/>
          </a:ln>
        </p:spPr>
      </p:cxnSp>
      <p:sp>
        <p:nvSpPr>
          <p:cNvPr id="302" name="Google Shape;302;p32"/>
          <p:cNvSpPr txBox="1"/>
          <p:nvPr/>
        </p:nvSpPr>
        <p:spPr>
          <a:xfrm>
            <a:off x="632073" y="2620623"/>
            <a:ext cx="3795600" cy="672000"/>
          </a:xfrm>
          <a:prstGeom prst="rect">
            <a:avLst/>
          </a:prstGeom>
          <a:noFill/>
          <a:ln>
            <a:noFill/>
          </a:ln>
        </p:spPr>
        <p:txBody>
          <a:bodyPr anchor="t" anchorCtr="0" bIns="121900" lIns="121900" rIns="121900" spcFirstLastPara="1" tIns="121900" wrap="square">
            <a:noAutofit/>
          </a:bodyPr>
          <a:lstStyle/>
          <a:p>
            <a:pPr lvl="0">
              <a:lnSpc>
                <a:spcPct val="115000"/>
              </a:lnSpc>
            </a:pPr>
            <a:r>
              <a:rPr dirty="0" lang="en-US" sz="2133">
                <a:solidFill>
                  <a:srgbClr val="FFFFFF"/>
                </a:solidFill>
                <a:latin typeface="Avenir"/>
                <a:ea typeface="Avenir"/>
                <a:cs typeface="Avenir"/>
                <a:sym typeface="Avenir"/>
              </a:rPr>
              <a:t>From individuals to teams, anyone can use Upmetrics's business plan software to grow and build their business.</a:t>
            </a:r>
            <a:endParaRPr dirty="0" sz="2133">
              <a:solidFill>
                <a:srgbClr val="FFFFFF"/>
              </a:solidFill>
              <a:latin typeface="Avenir"/>
              <a:ea typeface="Avenir"/>
              <a:cs typeface="Avenir"/>
              <a:sym typeface="Avenir"/>
            </a:endParaRPr>
          </a:p>
        </p:txBody>
      </p:sp>
      <p:sp>
        <p:nvSpPr>
          <p:cNvPr id="304" name="Google Shape;304;p32"/>
          <p:cNvSpPr/>
          <p:nvPr/>
        </p:nvSpPr>
        <p:spPr>
          <a:xfrm>
            <a:off x="6106862" y="3814619"/>
            <a:ext cx="774231" cy="379323"/>
          </a:xfrm>
          <a:prstGeom prst="rect">
            <a:avLst/>
          </a:prstGeom>
          <a:solidFill>
            <a:schemeClr val="lt1"/>
          </a:solidFill>
          <a:ln cap="flat" cmpd="sng" w="9525">
            <a:solidFill>
              <a:schemeClr val="bg1"/>
            </a:solidFill>
            <a:prstDash val="solid"/>
            <a:round/>
            <a:headEnd len="sm" type="none" w="sm"/>
            <a:tailEnd len="sm" type="none" w="sm"/>
          </a:ln>
        </p:spPr>
        <p:txBody>
          <a:bodyPr anchor="ctr" anchorCtr="0" bIns="121900" lIns="121900" rIns="121900" spcFirstLastPara="1" tIns="121900" wrap="square">
            <a:noAutofit/>
          </a:bodyPr>
          <a:lstStyle/>
          <a:p>
            <a:endParaRPr sz="2400">
              <a:solidFill>
                <a:schemeClr val="dk1"/>
              </a:solidFill>
              <a:latin typeface="Calibri"/>
              <a:ea typeface="Calibri"/>
              <a:cs typeface="Calibri"/>
              <a:sym typeface="Calibri"/>
            </a:endParaRPr>
          </a:p>
        </p:txBody>
      </p:sp>
      <p:sp>
        <p:nvSpPr>
          <p:cNvPr id="305" name="Google Shape;305;p32">
            <a:hlinkClick r:id="rId5"/>
          </p:cNvPr>
          <p:cNvSpPr/>
          <p:nvPr/>
        </p:nvSpPr>
        <p:spPr>
          <a:xfrm>
            <a:off x="6992594" y="4810681"/>
            <a:ext cx="3223500" cy="654600"/>
          </a:xfrm>
          <a:prstGeom prst="roundRect">
            <a:avLst>
              <a:gd fmla="val 4563" name="adj"/>
            </a:avLst>
          </a:prstGeom>
          <a:solidFill>
            <a:srgbClr val="F16334"/>
          </a:solidFill>
          <a:ln>
            <a:solidFill>
              <a:srgbClr val="F16334"/>
            </a:solidFill>
          </a:ln>
        </p:spPr>
        <p:txBody>
          <a:bodyPr anchor="ctr" anchorCtr="0" bIns="121900" lIns="121900" rIns="121900" spcFirstLastPara="1" tIns="121900" wrap="square">
            <a:noAutofit/>
          </a:bodyPr>
          <a:lstStyle/>
          <a:p>
            <a:endParaRPr sz="2400">
              <a:solidFill>
                <a:srgbClr val="00A6C2"/>
              </a:solidFill>
              <a:latin typeface="Calibri"/>
              <a:ea typeface="Calibri"/>
              <a:cs typeface="Calibri"/>
              <a:sym typeface="Calibri"/>
            </a:endParaRPr>
          </a:p>
        </p:txBody>
      </p:sp>
      <p:sp>
        <p:nvSpPr>
          <p:cNvPr id="306" name="Google Shape;306;p32"/>
          <p:cNvSpPr txBox="1"/>
          <p:nvPr/>
        </p:nvSpPr>
        <p:spPr>
          <a:xfrm>
            <a:off x="6992601" y="4912051"/>
            <a:ext cx="3223500" cy="727500"/>
          </a:xfrm>
          <a:prstGeom prst="rect">
            <a:avLst/>
          </a:prstGeom>
          <a:noFill/>
          <a:ln>
            <a:noFill/>
          </a:ln>
        </p:spPr>
        <p:txBody>
          <a:bodyPr anchor="t" anchorCtr="0" bIns="121900" lIns="121900" rIns="121900" spcFirstLastPara="1" tIns="121900" wrap="square">
            <a:noAutofit/>
          </a:bodyPr>
          <a:lstStyle/>
          <a:p>
            <a:pPr algn="ctr">
              <a:lnSpc>
                <a:spcPct val="90000"/>
              </a:lnSpc>
              <a:buClr>
                <a:schemeClr val="lt1"/>
              </a:buClr>
              <a:buSzPts val="1800"/>
            </a:pPr>
            <a:r>
              <a:rPr dirty="0" lang="en-US" sz="1800">
                <a:solidFill>
                  <a:schemeClr val="bg1"/>
                </a:solidFill>
                <a:latin typeface="Avenir"/>
                <a:ea typeface="Avenir"/>
                <a:cs typeface="Avenir"/>
                <a:sym typeface="Avenir"/>
                <a:hlinkClick r:id="rId6"/>
              </a:rPr>
              <a:t>Get Free </a:t>
            </a:r>
            <a:r>
              <a:rPr dirty="0" lang="en-US" smtClean="0" sz="1800">
                <a:solidFill>
                  <a:schemeClr val="bg1"/>
                </a:solidFill>
                <a:latin typeface="Avenir"/>
                <a:ea typeface="Avenir"/>
                <a:cs typeface="Avenir"/>
                <a:sym typeface="Avenir"/>
                <a:hlinkClick r:id="rId6"/>
              </a:rPr>
              <a:t>Demo</a:t>
            </a:r>
            <a:endParaRPr dirty="0" sz="1800">
              <a:solidFill>
                <a:schemeClr val="bg1"/>
              </a:solidFill>
              <a:latin typeface="Avenir"/>
              <a:ea typeface="Avenir"/>
              <a:cs typeface="Avenir"/>
              <a:sym typeface="Avenir"/>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r="4"/>
          <a:stretch/>
        </p:blipFill>
        <p:spPr>
          <a:xfrm>
            <a:off x="6033706" y="1094611"/>
            <a:ext cx="5241668" cy="3168140"/>
          </a:xfrm>
          <a:prstGeom prst="rect">
            <a:avLst/>
          </a:prstGeom>
        </p:spPr>
      </p:pic>
    </p:spTree>
    <p:extLst>
      <p:ext uri="{BB962C8B-B14F-4D97-AF65-F5344CB8AC3E}">
        <p14:creationId xmlns:p14="http://schemas.microsoft.com/office/powerpoint/2010/main" val="4061688773"/>
      </p:ext>
    </p:extLst>
  </p:cSld>
  <p:clrMapOvr>
    <a:masterClrMapping/>
  </p:clrMapOvr>
  <p:timing>
    <p:tnLst>
      <p:par>
        <p:cTn dur="indefinite" id="1" nodeType="tmRoot" restart="never"/>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8"/>
          <p:cNvSpPr txBox="1"/>
          <p:nvPr/>
        </p:nvSpPr>
        <p:spPr>
          <a:xfrm>
            <a:off x="1985862" y="2728711"/>
            <a:ext cx="8413200" cy="34761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n-US" sz="1400" b="0" dirty="0">
                <a:solidFill>
                  <a:srgbClr val="34485A"/>
                </a:solidFill>
                <a:latin typeface="Avenir"/>
                <a:ea typeface="Avenir"/>
                <a:cs typeface="Avenir"/>
                <a:sym typeface="Avenir"/>
              </a:rPr>
              <a:t/>
            </a:r>
            <a:br>
              <a:rPr lang="en-US" sz="1400" b="0" dirty="0">
                <a:solidFill>
                  <a:srgbClr val="34485A"/>
                </a:solidFill>
                <a:latin typeface="Avenir"/>
                <a:ea typeface="Avenir"/>
                <a:cs typeface="Avenir"/>
                <a:sym typeface="Avenir"/>
              </a:rPr>
            </a:br>
            <a:r>
              <a:rPr lang="en-US" b="1" dirty="0" smtClean="0">
                <a:solidFill>
                  <a:srgbClr val="34485A"/>
                </a:solidFill>
                <a:latin typeface="Avenir"/>
                <a:ea typeface="Avenir"/>
                <a:cs typeface="Avenir"/>
                <a:sym typeface="Avenir"/>
              </a:rPr>
              <a:t>Easy Edit</a:t>
            </a:r>
            <a:r>
              <a:rPr lang="en-US" sz="1400" b="1" dirty="0" smtClean="0">
                <a:solidFill>
                  <a:srgbClr val="34485A"/>
                </a:solidFill>
                <a:latin typeface="Avenir"/>
                <a:ea typeface="Avenir"/>
                <a:cs typeface="Avenir"/>
                <a:sym typeface="Avenir"/>
              </a:rPr>
              <a:t>: </a:t>
            </a:r>
            <a:r>
              <a:rPr lang="en-US" sz="1400" dirty="0">
                <a:solidFill>
                  <a:srgbClr val="34485A"/>
                </a:solidFill>
                <a:latin typeface="Avenir"/>
                <a:ea typeface="Avenir"/>
                <a:cs typeface="Avenir"/>
                <a:sym typeface="Avenir"/>
              </a:rPr>
              <a:t>These are intended for you to erase and fill in with information for your specific </a:t>
            </a:r>
            <a:r>
              <a:rPr lang="en-US" dirty="0">
                <a:solidFill>
                  <a:srgbClr val="34485A"/>
                </a:solidFill>
                <a:latin typeface="Avenir"/>
                <a:ea typeface="Avenir"/>
                <a:cs typeface="Avenir"/>
                <a:sym typeface="Avenir"/>
              </a:rPr>
              <a:t>company.</a:t>
            </a:r>
            <a:endParaRPr dirty="0"/>
          </a:p>
          <a:p>
            <a:pPr marL="0" marR="0" lvl="0" indent="0" algn="l" rtl="0">
              <a:spcBef>
                <a:spcPts val="0"/>
              </a:spcBef>
              <a:spcAft>
                <a:spcPts val="0"/>
              </a:spcAft>
              <a:buNone/>
            </a:pPr>
            <a:r>
              <a:rPr lang="en-US" sz="1400" b="1" dirty="0">
                <a:solidFill>
                  <a:srgbClr val="34485A"/>
                </a:solidFill>
                <a:latin typeface="Avenir"/>
                <a:ea typeface="Avenir"/>
                <a:cs typeface="Avenir"/>
                <a:sym typeface="Avenir"/>
              </a:rPr>
              <a:t/>
            </a:r>
            <a:br>
              <a:rPr lang="en-US" sz="1400" b="1" dirty="0">
                <a:solidFill>
                  <a:srgbClr val="34485A"/>
                </a:solidFill>
                <a:latin typeface="Avenir"/>
                <a:ea typeface="Avenir"/>
                <a:cs typeface="Avenir"/>
                <a:sym typeface="Avenir"/>
              </a:rPr>
            </a:br>
            <a:r>
              <a:rPr lang="en-US" sz="1400" b="1" dirty="0">
                <a:solidFill>
                  <a:srgbClr val="34485A"/>
                </a:solidFill>
                <a:latin typeface="Avenir"/>
                <a:ea typeface="Avenir"/>
                <a:cs typeface="Avenir"/>
                <a:sym typeface="Avenir"/>
              </a:rPr>
              <a:t>Normal Placeholder Text: </a:t>
            </a:r>
            <a:r>
              <a:rPr lang="en-US" sz="1400" dirty="0">
                <a:solidFill>
                  <a:srgbClr val="34485A"/>
                </a:solidFill>
                <a:latin typeface="Avenir"/>
                <a:ea typeface="Avenir"/>
                <a:cs typeface="Avenir"/>
                <a:sym typeface="Avenir"/>
              </a:rPr>
              <a:t>This should be altered, deleted, or added to as you see fit. </a:t>
            </a:r>
            <a:endParaRPr sz="1400" dirty="0">
              <a:solidFill>
                <a:srgbClr val="34485A"/>
              </a:solidFill>
              <a:latin typeface="Avenir"/>
              <a:ea typeface="Avenir"/>
              <a:cs typeface="Avenir"/>
              <a:sym typeface="Avenir"/>
            </a:endParaRPr>
          </a:p>
          <a:p>
            <a:pPr marL="0" marR="0" lvl="0" indent="0" algn="l" rtl="0">
              <a:spcBef>
                <a:spcPts val="0"/>
              </a:spcBef>
              <a:spcAft>
                <a:spcPts val="0"/>
              </a:spcAft>
              <a:buNone/>
            </a:pPr>
            <a:endParaRPr sz="1400" dirty="0">
              <a:solidFill>
                <a:srgbClr val="34485A"/>
              </a:solidFill>
              <a:latin typeface="Avenir"/>
              <a:ea typeface="Avenir"/>
              <a:cs typeface="Avenir"/>
              <a:sym typeface="Avenir"/>
            </a:endParaRPr>
          </a:p>
          <a:p>
            <a:pPr marL="0" marR="0" lvl="0" indent="0" algn="l" rtl="0">
              <a:spcBef>
                <a:spcPts val="0"/>
              </a:spcBef>
              <a:spcAft>
                <a:spcPts val="0"/>
              </a:spcAft>
              <a:buNone/>
            </a:pPr>
            <a:r>
              <a:rPr lang="en-US" sz="1400" b="1" dirty="0">
                <a:solidFill>
                  <a:srgbClr val="34485A"/>
                </a:solidFill>
                <a:latin typeface="Avenir"/>
                <a:ea typeface="Avenir"/>
                <a:cs typeface="Avenir"/>
                <a:sym typeface="Avenir"/>
              </a:rPr>
              <a:t>Images: </a:t>
            </a:r>
            <a:r>
              <a:rPr lang="en-US" sz="1400" dirty="0">
                <a:solidFill>
                  <a:srgbClr val="34485A"/>
                </a:solidFill>
                <a:latin typeface="Avenir"/>
                <a:ea typeface="Avenir"/>
                <a:cs typeface="Avenir"/>
                <a:sym typeface="Avenir"/>
              </a:rPr>
              <a:t>Right click any image and select “Change Picture…” to adjust any visual content used throughout the template.</a:t>
            </a:r>
            <a:endParaRPr sz="1400" dirty="0">
              <a:solidFill>
                <a:srgbClr val="34485A"/>
              </a:solidFill>
              <a:latin typeface="Avenir"/>
              <a:ea typeface="Avenir"/>
              <a:cs typeface="Avenir"/>
              <a:sym typeface="Avenir"/>
            </a:endParaRPr>
          </a:p>
          <a:p>
            <a:pPr marL="0" marR="0" lvl="0" indent="0" algn="l" rtl="0">
              <a:spcBef>
                <a:spcPts val="0"/>
              </a:spcBef>
              <a:spcAft>
                <a:spcPts val="0"/>
              </a:spcAft>
              <a:buNone/>
            </a:pPr>
            <a:r>
              <a:rPr lang="en-US" sz="1400" b="0" dirty="0">
                <a:solidFill>
                  <a:srgbClr val="34485A"/>
                </a:solidFill>
                <a:latin typeface="Avenir"/>
                <a:ea typeface="Avenir"/>
                <a:cs typeface="Avenir"/>
                <a:sym typeface="Avenir"/>
              </a:rPr>
              <a:t/>
            </a:r>
            <a:br>
              <a:rPr lang="en-US" sz="1400" b="0" dirty="0">
                <a:solidFill>
                  <a:srgbClr val="34485A"/>
                </a:solidFill>
                <a:latin typeface="Avenir"/>
                <a:ea typeface="Avenir"/>
                <a:cs typeface="Avenir"/>
                <a:sym typeface="Avenir"/>
              </a:rPr>
            </a:br>
            <a:r>
              <a:rPr lang="en-US" sz="1400" b="1" dirty="0">
                <a:solidFill>
                  <a:srgbClr val="34485A"/>
                </a:solidFill>
                <a:latin typeface="Avenir"/>
                <a:ea typeface="Avenir"/>
                <a:cs typeface="Avenir"/>
                <a:sym typeface="Avenir"/>
              </a:rPr>
              <a:t>Once you’re ready to begin, delete the first three slides and start filling out your info. </a:t>
            </a:r>
            <a:r>
              <a:rPr lang="en-US" sz="1400" dirty="0">
                <a:solidFill>
                  <a:srgbClr val="34485A"/>
                </a:solidFill>
                <a:latin typeface="Avenir"/>
                <a:ea typeface="Avenir"/>
                <a:cs typeface="Avenir"/>
                <a:sym typeface="Avenir"/>
              </a:rPr>
              <a:t>Remember, you can add/edit/delete any wording or sections you see fit for your projects.</a:t>
            </a:r>
            <a:endParaRPr sz="1400" b="0" dirty="0">
              <a:solidFill>
                <a:srgbClr val="34485A"/>
              </a:solidFill>
              <a:latin typeface="Avenir"/>
              <a:ea typeface="Avenir"/>
              <a:cs typeface="Avenir"/>
              <a:sym typeface="Avenir"/>
            </a:endParaRPr>
          </a:p>
          <a:p>
            <a:pPr marL="0" marR="0" lvl="0" indent="0" algn="l" rtl="0">
              <a:spcBef>
                <a:spcPts val="0"/>
              </a:spcBef>
              <a:spcAft>
                <a:spcPts val="0"/>
              </a:spcAft>
              <a:buNone/>
            </a:pPr>
            <a:r>
              <a:rPr lang="en-US" sz="2400" dirty="0">
                <a:solidFill>
                  <a:schemeClr val="dk1"/>
                </a:solidFill>
                <a:latin typeface="Calibri"/>
                <a:ea typeface="Calibri"/>
                <a:cs typeface="Calibri"/>
                <a:sym typeface="Calibri"/>
              </a:rPr>
              <a:t/>
            </a:r>
            <a:br>
              <a:rPr lang="en-US" sz="2400" dirty="0">
                <a:solidFill>
                  <a:schemeClr val="dk1"/>
                </a:solidFill>
                <a:latin typeface="Calibri"/>
                <a:ea typeface="Calibri"/>
                <a:cs typeface="Calibri"/>
                <a:sym typeface="Calibri"/>
              </a:rPr>
            </a:br>
            <a:endParaRPr sz="2400" dirty="0">
              <a:solidFill>
                <a:srgbClr val="33475B"/>
              </a:solidFill>
              <a:latin typeface="Avenir"/>
              <a:ea typeface="Avenir"/>
              <a:cs typeface="Avenir"/>
              <a:sym typeface="Avenir"/>
            </a:endParaRPr>
          </a:p>
        </p:txBody>
      </p:sp>
      <p:sp>
        <p:nvSpPr>
          <p:cNvPr id="117" name="Google Shape;117;p18"/>
          <p:cNvSpPr/>
          <p:nvPr/>
        </p:nvSpPr>
        <p:spPr>
          <a:xfrm>
            <a:off x="3434115" y="1887818"/>
            <a:ext cx="5323800" cy="625200"/>
          </a:xfrm>
          <a:prstGeom prst="roundRect">
            <a:avLst>
              <a:gd name="adj" fmla="val 4563"/>
            </a:avLst>
          </a:prstGeom>
          <a:solidFill>
            <a:srgbClr val="00685E"/>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18" name="Google Shape;118;p18"/>
          <p:cNvSpPr txBox="1">
            <a:spLocks noGrp="1"/>
          </p:cNvSpPr>
          <p:nvPr>
            <p:ph type="title" idx="4294967295"/>
          </p:nvPr>
        </p:nvSpPr>
        <p:spPr>
          <a:xfrm>
            <a:off x="3434115" y="1887538"/>
            <a:ext cx="5323800" cy="717550"/>
          </a:xfrm>
          <a:prstGeom prst="rect">
            <a:avLst/>
          </a:prstGeom>
          <a:noFill/>
          <a:ln>
            <a:noFill/>
          </a:ln>
        </p:spPr>
        <p:txBody>
          <a:bodyPr spcFirstLastPara="1" wrap="square" lIns="121900" tIns="121900" rIns="121900" bIns="121900" anchor="t" anchorCtr="0">
            <a:normAutofit/>
          </a:bodyPr>
          <a:lstStyle/>
          <a:p>
            <a:pPr marL="0" lvl="0" indent="0" algn="ctr" rtl="0">
              <a:lnSpc>
                <a:spcPct val="90000"/>
              </a:lnSpc>
              <a:spcBef>
                <a:spcPts val="0"/>
              </a:spcBef>
              <a:spcAft>
                <a:spcPts val="0"/>
              </a:spcAft>
              <a:buClr>
                <a:schemeClr val="lt1"/>
              </a:buClr>
              <a:buSzPts val="2800"/>
              <a:buFont typeface="Avenir"/>
              <a:buNone/>
            </a:pPr>
            <a:r>
              <a:rPr lang="en-US" sz="2800" dirty="0">
                <a:solidFill>
                  <a:schemeClr val="lt1"/>
                </a:solidFill>
                <a:latin typeface="Avenir"/>
                <a:ea typeface="Avenir"/>
                <a:cs typeface="Avenir"/>
                <a:sym typeface="Avenir"/>
              </a:rPr>
              <a:t>How to Use This Template:</a:t>
            </a:r>
            <a:endParaRPr sz="2800" dirty="0">
              <a:solidFill>
                <a:schemeClr val="lt1"/>
              </a:solidFill>
              <a:latin typeface="Avenir"/>
              <a:ea typeface="Avenir"/>
              <a:cs typeface="Avenir"/>
              <a:sym typeface="Avenir"/>
            </a:endParaRPr>
          </a:p>
        </p:txBody>
      </p:sp>
      <p:sp>
        <p:nvSpPr>
          <p:cNvPr id="119" name="Google Shape;119;p18"/>
          <p:cNvSpPr txBox="1"/>
          <p:nvPr/>
        </p:nvSpPr>
        <p:spPr>
          <a:xfrm>
            <a:off x="963494" y="1017202"/>
            <a:ext cx="10457700" cy="954900"/>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0"/>
              </a:spcBef>
              <a:spcAft>
                <a:spcPts val="0"/>
              </a:spcAft>
              <a:buClr>
                <a:srgbClr val="34485A"/>
              </a:buClr>
              <a:buSzPts val="4400"/>
              <a:buFont typeface="Avenir"/>
              <a:buNone/>
            </a:pPr>
            <a:r>
              <a:rPr lang="en-US" sz="4000" b="1" dirty="0">
                <a:solidFill>
                  <a:srgbClr val="34485A"/>
                </a:solidFill>
                <a:latin typeface="Avenir"/>
                <a:ea typeface="Avenir"/>
                <a:cs typeface="Avenir"/>
                <a:sym typeface="Avenir"/>
              </a:rPr>
              <a:t>Thanks for downloading this resource.</a:t>
            </a:r>
            <a:endParaRPr sz="4000" b="1" dirty="0">
              <a:solidFill>
                <a:srgbClr val="34485A"/>
              </a:solidFill>
              <a:latin typeface="Avenir"/>
              <a:ea typeface="Avenir"/>
              <a:cs typeface="Avenir"/>
              <a:sym typeface="Avenir"/>
            </a:endParaRPr>
          </a:p>
        </p:txBody>
      </p:sp>
      <p:pic>
        <p:nvPicPr>
          <p:cNvPr id="120" name="Google Shape;120;p18" descr="https://lh5.googleusercontent.com/apEXRQSz2bntSyAKx_agcu8atjECSASwv_Q3UwaqHN786iFNxVF4a2FKeiNWnkcsAHIwWNB10eXnGMm4rcDea1tq_a4693bAdOUhmQUn_owUYcPX8mwvpv2Mf4KJcGch-7v6GZe2"/>
          <p:cNvPicPr preferRelativeResize="0"/>
          <p:nvPr/>
        </p:nvPicPr>
        <p:blipFill rotWithShape="1">
          <a:blip r:embed="rId3">
            <a:alphaModFix/>
          </a:blip>
          <a:srcRect/>
          <a:stretch/>
        </p:blipFill>
        <p:spPr>
          <a:xfrm>
            <a:off x="5554215" y="-21676"/>
            <a:ext cx="1276350" cy="1276350"/>
          </a:xfrm>
          <a:prstGeom prst="rect">
            <a:avLst/>
          </a:prstGeom>
          <a:noFill/>
          <a:ln>
            <a:noFill/>
          </a:ln>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01438" y="6116716"/>
            <a:ext cx="423619" cy="354990"/>
          </a:xfrm>
          <a:prstGeom prst="rect">
            <a:avLst/>
          </a:prstGeom>
        </p:spPr>
      </p:pic>
    </p:spTree>
    <p:extLst>
      <p:ext uri="{BB962C8B-B14F-4D97-AF65-F5344CB8AC3E}">
        <p14:creationId xmlns:p14="http://schemas.microsoft.com/office/powerpoint/2010/main" val="8250017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D3E50"/>
        </a:solidFill>
        <a:effectLst/>
      </p:bgPr>
    </p:bg>
    <p:spTree>
      <p:nvGrpSpPr>
        <p:cNvPr id="1" name="Shape 124"/>
        <p:cNvGrpSpPr/>
        <p:nvPr/>
      </p:nvGrpSpPr>
      <p:grpSpPr>
        <a:xfrm>
          <a:off x="0" y="0"/>
          <a:ext cx="0" cy="0"/>
          <a:chOff x="0" y="0"/>
          <a:chExt cx="0" cy="0"/>
        </a:xfrm>
      </p:grpSpPr>
      <p:sp>
        <p:nvSpPr>
          <p:cNvPr id="7" name="Google Shape;166;p31"/>
          <p:cNvSpPr/>
          <p:nvPr/>
        </p:nvSpPr>
        <p:spPr>
          <a:xfrm>
            <a:off x="0" y="0"/>
            <a:ext cx="12192000" cy="6857875"/>
          </a:xfrm>
          <a:prstGeom prst="rect">
            <a:avLst/>
          </a:prstGeom>
          <a:solidFill>
            <a:srgbClr val="00685E"/>
          </a:solidFill>
          <a:ln>
            <a:solidFill>
              <a:srgbClr val="00685E"/>
            </a:solid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125" name="Google Shape;125;p19"/>
          <p:cNvSpPr/>
          <p:nvPr/>
        </p:nvSpPr>
        <p:spPr>
          <a:xfrm>
            <a:off x="-3570025" y="-125"/>
            <a:ext cx="12314400" cy="6858000"/>
          </a:xfrm>
          <a:prstGeom prst="parallelogram">
            <a:avLst>
              <a:gd name="adj" fmla="val 30977"/>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6" name="Google Shape;126;p19"/>
          <p:cNvPicPr preferRelativeResize="0"/>
          <p:nvPr/>
        </p:nvPicPr>
        <p:blipFill rotWithShape="1">
          <a:blip r:embed="rId3">
            <a:extLst>
              <a:ext uri="{28A0092B-C50C-407E-A947-70E740481C1C}">
                <a14:useLocalDpi xmlns:a14="http://schemas.microsoft.com/office/drawing/2010/main" val="0"/>
              </a:ext>
            </a:extLst>
          </a:blip>
          <a:srcRect l="8807" t="8807" r="-1" b="-1"/>
          <a:stretch/>
        </p:blipFill>
        <p:spPr>
          <a:xfrm>
            <a:off x="5100295" y="4056"/>
            <a:ext cx="4568806" cy="6853819"/>
          </a:xfrm>
          <a:prstGeom prst="flowChartInputOutput">
            <a:avLst/>
          </a:prstGeom>
          <a:noFill/>
          <a:ln>
            <a:noFill/>
          </a:ln>
        </p:spPr>
      </p:pic>
      <p:sp>
        <p:nvSpPr>
          <p:cNvPr id="127" name="Google Shape;127;p19"/>
          <p:cNvSpPr txBox="1"/>
          <p:nvPr/>
        </p:nvSpPr>
        <p:spPr>
          <a:xfrm>
            <a:off x="494075" y="1754305"/>
            <a:ext cx="4912500" cy="239190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4700" b="1" i="0" u="none" strike="noStrike" cap="none" dirty="0">
                <a:solidFill>
                  <a:srgbClr val="33475B"/>
                </a:solidFill>
                <a:latin typeface="Verdana"/>
                <a:ea typeface="Verdana"/>
                <a:cs typeface="Verdana"/>
                <a:sym typeface="Verdana"/>
              </a:rPr>
              <a:t>Your </a:t>
            </a:r>
            <a:br>
              <a:rPr lang="en-US" sz="4700" b="1" i="0" u="none" strike="noStrike" cap="none" dirty="0">
                <a:solidFill>
                  <a:srgbClr val="33475B"/>
                </a:solidFill>
                <a:latin typeface="Verdana"/>
                <a:ea typeface="Verdana"/>
                <a:cs typeface="Verdana"/>
                <a:sym typeface="Verdana"/>
              </a:rPr>
            </a:br>
            <a:r>
              <a:rPr lang="en-US" sz="4700" b="1" i="0" u="none" strike="noStrike" cap="none" dirty="0">
                <a:solidFill>
                  <a:srgbClr val="33475B"/>
                </a:solidFill>
                <a:latin typeface="Verdana"/>
                <a:ea typeface="Verdana"/>
                <a:cs typeface="Verdana"/>
                <a:sym typeface="Verdana"/>
              </a:rPr>
              <a:t>Company </a:t>
            </a:r>
            <a:br>
              <a:rPr lang="en-US" sz="4700" b="1" i="0" u="none" strike="noStrike" cap="none" dirty="0">
                <a:solidFill>
                  <a:srgbClr val="33475B"/>
                </a:solidFill>
                <a:latin typeface="Verdana"/>
                <a:ea typeface="Verdana"/>
                <a:cs typeface="Verdana"/>
                <a:sym typeface="Verdana"/>
              </a:rPr>
            </a:br>
            <a:r>
              <a:rPr lang="en-US" sz="4700" b="1" i="0" u="none" strike="noStrike" cap="none" dirty="0">
                <a:solidFill>
                  <a:srgbClr val="33475B"/>
                </a:solidFill>
                <a:latin typeface="Verdana"/>
                <a:ea typeface="Verdana"/>
                <a:cs typeface="Verdana"/>
                <a:sym typeface="Verdana"/>
              </a:rPr>
              <a:t>Name Here</a:t>
            </a:r>
            <a:endParaRPr sz="2500" b="1" i="0" u="none" strike="noStrike" cap="none" dirty="0">
              <a:solidFill>
                <a:srgbClr val="33475B"/>
              </a:solidFill>
              <a:latin typeface="Verdana"/>
              <a:ea typeface="Verdana"/>
              <a:cs typeface="Verdana"/>
              <a:sym typeface="Verdana"/>
            </a:endParaRPr>
          </a:p>
          <a:p>
            <a:pPr marL="0" marR="0" lvl="0" indent="0" algn="l" rtl="0">
              <a:lnSpc>
                <a:spcPct val="90000"/>
              </a:lnSpc>
              <a:spcBef>
                <a:spcPts val="0"/>
              </a:spcBef>
              <a:spcAft>
                <a:spcPts val="0"/>
              </a:spcAft>
              <a:buNone/>
            </a:pPr>
            <a:endParaRPr sz="2500" b="1" i="0" u="none" strike="noStrike" cap="none" dirty="0">
              <a:solidFill>
                <a:srgbClr val="33475B"/>
              </a:solidFill>
              <a:latin typeface="Verdana"/>
              <a:ea typeface="Verdana"/>
              <a:cs typeface="Verdana"/>
              <a:sym typeface="Verdana"/>
            </a:endParaRPr>
          </a:p>
        </p:txBody>
      </p:sp>
      <p:sp>
        <p:nvSpPr>
          <p:cNvPr id="128" name="Google Shape;128;p19"/>
          <p:cNvSpPr txBox="1"/>
          <p:nvPr/>
        </p:nvSpPr>
        <p:spPr>
          <a:xfrm>
            <a:off x="538669" y="4257197"/>
            <a:ext cx="4912500" cy="13251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None/>
            </a:pPr>
            <a:r>
              <a:rPr lang="en-US" sz="1800" i="0" u="none" strike="noStrike" cap="none">
                <a:solidFill>
                  <a:srgbClr val="33475B"/>
                </a:solidFill>
                <a:latin typeface="Proxima Nova"/>
                <a:ea typeface="Proxima Nova"/>
                <a:cs typeface="Proxima Nova"/>
                <a:sym typeface="Proxima Nova"/>
              </a:rPr>
              <a:t>Location</a:t>
            </a:r>
            <a:endParaRPr>
              <a:latin typeface="Proxima Nova"/>
              <a:ea typeface="Proxima Nova"/>
              <a:cs typeface="Proxima Nova"/>
              <a:sym typeface="Proxima Nova"/>
            </a:endParaRPr>
          </a:p>
          <a:p>
            <a:pPr marL="0" marR="0" lvl="0" indent="0" algn="l" rtl="0">
              <a:lnSpc>
                <a:spcPct val="115000"/>
              </a:lnSpc>
              <a:spcBef>
                <a:spcPts val="0"/>
              </a:spcBef>
              <a:spcAft>
                <a:spcPts val="0"/>
              </a:spcAft>
              <a:buNone/>
            </a:pPr>
            <a:r>
              <a:rPr lang="en-US" sz="1800" i="0" u="none" strike="noStrike" cap="none">
                <a:solidFill>
                  <a:srgbClr val="33475B"/>
                </a:solidFill>
                <a:latin typeface="Proxima Nova"/>
                <a:ea typeface="Proxima Nova"/>
                <a:cs typeface="Proxima Nova"/>
                <a:sym typeface="Proxima Nova"/>
              </a:rPr>
              <a:t>Website URL</a:t>
            </a:r>
            <a:endParaRPr>
              <a:latin typeface="Proxima Nova"/>
              <a:ea typeface="Proxima Nova"/>
              <a:cs typeface="Proxima Nova"/>
              <a:sym typeface="Proxima Nova"/>
            </a:endParaRPr>
          </a:p>
          <a:p>
            <a:pPr marL="0" marR="0" lvl="0" indent="0" algn="l" rtl="0">
              <a:lnSpc>
                <a:spcPct val="115000"/>
              </a:lnSpc>
              <a:spcBef>
                <a:spcPts val="0"/>
              </a:spcBef>
              <a:spcAft>
                <a:spcPts val="0"/>
              </a:spcAft>
              <a:buNone/>
            </a:pPr>
            <a:r>
              <a:rPr lang="en-US" sz="1800" i="0" u="none" strike="noStrike" cap="none">
                <a:solidFill>
                  <a:srgbClr val="33475B"/>
                </a:solidFill>
                <a:latin typeface="Proxima Nova"/>
                <a:ea typeface="Proxima Nova"/>
                <a:cs typeface="Proxima Nova"/>
                <a:sym typeface="Proxima Nova"/>
              </a:rPr>
              <a:t>Contact Info</a:t>
            </a:r>
            <a:endParaRPr>
              <a:latin typeface="Proxima Nova"/>
              <a:ea typeface="Proxima Nova"/>
              <a:cs typeface="Proxima Nova"/>
              <a:sym typeface="Proxima Nova"/>
            </a:endParaRPr>
          </a:p>
          <a:p>
            <a:pPr marL="0" marR="0" lvl="0" indent="0" algn="l" rtl="0">
              <a:lnSpc>
                <a:spcPct val="115000"/>
              </a:lnSpc>
              <a:spcBef>
                <a:spcPts val="0"/>
              </a:spcBef>
              <a:spcAft>
                <a:spcPts val="0"/>
              </a:spcAft>
              <a:buNone/>
            </a:pPr>
            <a:r>
              <a:rPr lang="en-US" sz="1800" i="0" u="none" strike="noStrike" cap="none">
                <a:solidFill>
                  <a:srgbClr val="33475B"/>
                </a:solidFill>
                <a:latin typeface="Proxima Nova"/>
                <a:ea typeface="Proxima Nova"/>
                <a:cs typeface="Proxima Nova"/>
                <a:sym typeface="Proxima Nova"/>
              </a:rPr>
              <a:t>Established Date</a:t>
            </a:r>
            <a:endParaRPr sz="1800" i="0" u="none" strike="noStrike" cap="none">
              <a:solidFill>
                <a:srgbClr val="33475B"/>
              </a:solidFill>
              <a:latin typeface="Proxima Nova"/>
              <a:ea typeface="Proxima Nova"/>
              <a:cs typeface="Proxima Nova"/>
              <a:sym typeface="Proxima Nova"/>
            </a:endParaRPr>
          </a:p>
        </p:txBody>
      </p:sp>
      <p:sp>
        <p:nvSpPr>
          <p:cNvPr id="129" name="Google Shape;129;p19"/>
          <p:cNvSpPr/>
          <p:nvPr/>
        </p:nvSpPr>
        <p:spPr>
          <a:xfrm>
            <a:off x="601875" y="632050"/>
            <a:ext cx="821700" cy="8217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33"/>
        <p:cNvGrpSpPr/>
        <p:nvPr/>
      </p:nvGrpSpPr>
      <p:grpSpPr>
        <a:xfrm>
          <a:off x="0" y="0"/>
          <a:ext cx="0" cy="0"/>
          <a:chOff x="0" y="0"/>
          <a:chExt cx="0" cy="0"/>
        </a:xfrm>
      </p:grpSpPr>
      <p:sp>
        <p:nvSpPr>
          <p:cNvPr id="134" name="Google Shape;134;p20"/>
          <p:cNvSpPr txBox="1"/>
          <p:nvPr/>
        </p:nvSpPr>
        <p:spPr>
          <a:xfrm>
            <a:off x="4754601" y="758585"/>
            <a:ext cx="6317700" cy="4556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i="1" u="none" strike="noStrike" cap="none">
                <a:solidFill>
                  <a:srgbClr val="2D3E50"/>
                </a:solidFill>
                <a:latin typeface="Proxima Nova"/>
                <a:ea typeface="Proxima Nova"/>
                <a:cs typeface="Proxima Nova"/>
                <a:sym typeface="Proxima Nova"/>
              </a:rPr>
              <a:t>Lorem ipsum dolor sit amet, consectetur adipiscing elit. </a:t>
            </a:r>
            <a:endParaRPr>
              <a:latin typeface="Proxima Nova"/>
              <a:ea typeface="Proxima Nova"/>
              <a:cs typeface="Proxima Nova"/>
              <a:sym typeface="Proxima Nova"/>
            </a:endParaRPr>
          </a:p>
          <a:p>
            <a:pPr marL="0" marR="0" lvl="0" indent="0" algn="l" rtl="0">
              <a:spcBef>
                <a:spcPts val="0"/>
              </a:spcBef>
              <a:spcAft>
                <a:spcPts val="0"/>
              </a:spcAft>
              <a:buNone/>
            </a:pPr>
            <a:endParaRPr sz="1800">
              <a:solidFill>
                <a:srgbClr val="2D3E50"/>
              </a:solidFill>
              <a:latin typeface="Proxima Nova"/>
              <a:ea typeface="Proxima Nova"/>
              <a:cs typeface="Proxima Nova"/>
              <a:sym typeface="Proxima Nova"/>
            </a:endParaRPr>
          </a:p>
          <a:p>
            <a:pPr marL="0" marR="0" lvl="0" indent="0" algn="l" rtl="0">
              <a:spcBef>
                <a:spcPts val="0"/>
              </a:spcBef>
              <a:spcAft>
                <a:spcPts val="0"/>
              </a:spcAft>
              <a:buNone/>
            </a:pPr>
            <a:r>
              <a:rPr lang="en-US" sz="1600">
                <a:solidFill>
                  <a:srgbClr val="2D3E50"/>
                </a:solidFill>
                <a:latin typeface="Proxima Nova"/>
                <a:ea typeface="Proxima Nova"/>
                <a:cs typeface="Proxima Nova"/>
                <a:sym typeface="Proxima Nov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sz="1600">
              <a:latin typeface="Proxima Nova"/>
              <a:ea typeface="Proxima Nova"/>
              <a:cs typeface="Proxima Nova"/>
              <a:sym typeface="Proxima Nova"/>
            </a:endParaRPr>
          </a:p>
          <a:p>
            <a:pPr marL="0" marR="0" lvl="0" indent="0" algn="l" rtl="0">
              <a:spcBef>
                <a:spcPts val="0"/>
              </a:spcBef>
              <a:spcAft>
                <a:spcPts val="0"/>
              </a:spcAft>
              <a:buNone/>
            </a:pPr>
            <a:endParaRPr sz="1600">
              <a:solidFill>
                <a:srgbClr val="2D3E50"/>
              </a:solidFill>
              <a:latin typeface="Proxima Nova"/>
              <a:ea typeface="Proxima Nova"/>
              <a:cs typeface="Proxima Nova"/>
              <a:sym typeface="Proxima Nova"/>
            </a:endParaRPr>
          </a:p>
          <a:p>
            <a:pPr marL="0" marR="0" lvl="0" indent="0" algn="l" rtl="0">
              <a:spcBef>
                <a:spcPts val="0"/>
              </a:spcBef>
              <a:spcAft>
                <a:spcPts val="0"/>
              </a:spcAft>
              <a:buNone/>
            </a:pPr>
            <a:r>
              <a:rPr lang="en-US" sz="1600">
                <a:solidFill>
                  <a:srgbClr val="2D3E50"/>
                </a:solidFill>
                <a:latin typeface="Proxima Nova"/>
                <a:ea typeface="Proxima Nova"/>
                <a:cs typeface="Proxima Nova"/>
                <a:sym typeface="Proxima Nova"/>
              </a:rPr>
              <a:t>Sed tempor massa sed porttitor tincidunt. Mauris vel velit vitae massa facilisis laoreet ac in ligula. Quisque sit amet nibh eget nisi ultricies vestibulum. Aliquam et dictum orci, in dignissim nisi. Cras vulputate at erat consectetur tempor.</a:t>
            </a:r>
            <a:endParaRPr sz="1600">
              <a:latin typeface="Proxima Nova"/>
              <a:ea typeface="Proxima Nova"/>
              <a:cs typeface="Proxima Nova"/>
              <a:sym typeface="Proxima Nova"/>
            </a:endParaRPr>
          </a:p>
          <a:p>
            <a:pPr marL="0" marR="0" lvl="0" indent="0" algn="l" rtl="0">
              <a:spcBef>
                <a:spcPts val="0"/>
              </a:spcBef>
              <a:spcAft>
                <a:spcPts val="0"/>
              </a:spcAft>
              <a:buNone/>
            </a:pPr>
            <a:endParaRPr sz="1600">
              <a:solidFill>
                <a:srgbClr val="2D3E50"/>
              </a:solidFill>
              <a:latin typeface="Proxima Nova"/>
              <a:ea typeface="Proxima Nova"/>
              <a:cs typeface="Proxima Nova"/>
              <a:sym typeface="Proxima Nova"/>
            </a:endParaRPr>
          </a:p>
          <a:p>
            <a:pPr marL="0" marR="0" lvl="0" indent="0" algn="l" rtl="0">
              <a:spcBef>
                <a:spcPts val="0"/>
              </a:spcBef>
              <a:spcAft>
                <a:spcPts val="0"/>
              </a:spcAft>
              <a:buNone/>
            </a:pPr>
            <a:r>
              <a:rPr lang="en-US" sz="1600">
                <a:solidFill>
                  <a:srgbClr val="2D3E50"/>
                </a:solidFill>
                <a:latin typeface="Proxima Nova"/>
                <a:ea typeface="Proxima Nova"/>
                <a:cs typeface="Proxima Nova"/>
                <a:sym typeface="Proxima Nova"/>
              </a:rPr>
              <a:t>Nunc ac malesuada nunc, et congue orci. Suspendisse laoreet nibh sit amet metus interdum rhoncus. Cras egestas porta diam sed posuere.</a:t>
            </a:r>
            <a:endParaRPr sz="1600">
              <a:latin typeface="Proxima Nova"/>
              <a:ea typeface="Proxima Nova"/>
              <a:cs typeface="Proxima Nova"/>
              <a:sym typeface="Proxima Nova"/>
            </a:endParaRPr>
          </a:p>
        </p:txBody>
      </p:sp>
      <p:sp>
        <p:nvSpPr>
          <p:cNvPr id="135" name="Google Shape;135;p20"/>
          <p:cNvSpPr txBox="1">
            <a:spLocks noGrp="1"/>
          </p:cNvSpPr>
          <p:nvPr>
            <p:ph type="title"/>
          </p:nvPr>
        </p:nvSpPr>
        <p:spPr>
          <a:xfrm>
            <a:off x="424334" y="454890"/>
            <a:ext cx="4811400" cy="18999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7200"/>
              <a:buFont typeface="Avenir"/>
              <a:buNone/>
            </a:pPr>
            <a:r>
              <a:rPr lang="en-US" sz="4800" b="1">
                <a:solidFill>
                  <a:srgbClr val="33475B"/>
                </a:solidFill>
                <a:latin typeface="Verdana"/>
                <a:ea typeface="Verdana"/>
                <a:cs typeface="Verdana"/>
                <a:sym typeface="Verdana"/>
              </a:rPr>
              <a:t>Company </a:t>
            </a:r>
            <a:br>
              <a:rPr lang="en-US" sz="4800" b="1">
                <a:solidFill>
                  <a:srgbClr val="33475B"/>
                </a:solidFill>
                <a:latin typeface="Verdana"/>
                <a:ea typeface="Verdana"/>
                <a:cs typeface="Verdana"/>
                <a:sym typeface="Verdana"/>
              </a:rPr>
            </a:br>
            <a:r>
              <a:rPr lang="en-US" sz="4800" b="1">
                <a:solidFill>
                  <a:srgbClr val="33475B"/>
                </a:solidFill>
                <a:latin typeface="Verdana"/>
                <a:ea typeface="Verdana"/>
                <a:cs typeface="Verdana"/>
                <a:sym typeface="Verdana"/>
              </a:rPr>
              <a:t>Summary</a:t>
            </a:r>
            <a:endParaRPr sz="2000">
              <a:solidFill>
                <a:srgbClr val="33475B"/>
              </a:solidFill>
              <a:latin typeface="Verdana"/>
              <a:ea typeface="Verdana"/>
              <a:cs typeface="Verdana"/>
              <a:sym typeface="Verdana"/>
            </a:endParaRPr>
          </a:p>
        </p:txBody>
      </p:sp>
      <p:sp>
        <p:nvSpPr>
          <p:cNvPr id="136" name="Google Shape;136;p20"/>
          <p:cNvSpPr/>
          <p:nvPr/>
        </p:nvSpPr>
        <p:spPr>
          <a:xfrm>
            <a:off x="0" y="6267634"/>
            <a:ext cx="12192000" cy="590365"/>
          </a:xfrm>
          <a:prstGeom prst="rect">
            <a:avLst/>
          </a:prstGeom>
          <a:solidFill>
            <a:srgbClr val="00685E"/>
          </a:solidFill>
          <a:ln w="12700" cap="flat" cmpd="sng">
            <a:solidFill>
              <a:srgbClr val="0068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7" name="Google Shape;137;p20"/>
          <p:cNvSpPr/>
          <p:nvPr/>
        </p:nvSpPr>
        <p:spPr>
          <a:xfrm>
            <a:off x="0" y="1"/>
            <a:ext cx="12192000" cy="115410"/>
          </a:xfrm>
          <a:prstGeom prst="rect">
            <a:avLst/>
          </a:prstGeom>
          <a:solidFill>
            <a:srgbClr val="00685E"/>
          </a:solidFill>
          <a:ln w="12700" cap="flat" cmpd="sng">
            <a:solidFill>
              <a:srgbClr val="0068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1"/>
        <p:cNvGrpSpPr/>
        <p:nvPr/>
      </p:nvGrpSpPr>
      <p:grpSpPr>
        <a:xfrm>
          <a:off x="0" y="0"/>
          <a:ext cx="0" cy="0"/>
          <a:chOff x="0" y="0"/>
          <a:chExt cx="0" cy="0"/>
        </a:xfrm>
      </p:grpSpPr>
      <p:sp>
        <p:nvSpPr>
          <p:cNvPr id="142" name="Google Shape;142;p21"/>
          <p:cNvSpPr txBox="1">
            <a:spLocks noGrp="1"/>
          </p:cNvSpPr>
          <p:nvPr>
            <p:ph type="title"/>
          </p:nvPr>
        </p:nvSpPr>
        <p:spPr>
          <a:xfrm>
            <a:off x="838200" y="163000"/>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D3E50"/>
              </a:buClr>
              <a:buSzPts val="4000"/>
              <a:buFont typeface="Avenir"/>
              <a:buNone/>
            </a:pPr>
            <a:r>
              <a:rPr lang="en-US" sz="4000" b="1">
                <a:solidFill>
                  <a:srgbClr val="2D3E50"/>
                </a:solidFill>
                <a:latin typeface="Verdana"/>
                <a:ea typeface="Verdana"/>
                <a:cs typeface="Verdana"/>
                <a:sym typeface="Verdana"/>
              </a:rPr>
              <a:t>Company History</a:t>
            </a:r>
            <a:endParaRPr>
              <a:solidFill>
                <a:srgbClr val="2D3E50"/>
              </a:solidFill>
              <a:latin typeface="Verdana"/>
              <a:ea typeface="Verdana"/>
              <a:cs typeface="Verdana"/>
              <a:sym typeface="Verdana"/>
            </a:endParaRPr>
          </a:p>
        </p:txBody>
      </p:sp>
      <p:cxnSp>
        <p:nvCxnSpPr>
          <p:cNvPr id="143" name="Google Shape;143;p21"/>
          <p:cNvCxnSpPr>
            <a:endCxn id="144" idx="3"/>
          </p:cNvCxnSpPr>
          <p:nvPr/>
        </p:nvCxnSpPr>
        <p:spPr>
          <a:xfrm rot="10800000" flipH="1">
            <a:off x="1104318" y="3777673"/>
            <a:ext cx="10239600" cy="21900"/>
          </a:xfrm>
          <a:prstGeom prst="straightConnector1">
            <a:avLst/>
          </a:prstGeom>
          <a:noFill/>
          <a:ln w="76200" cap="flat" cmpd="sng">
            <a:solidFill>
              <a:srgbClr val="00B39F"/>
            </a:solidFill>
            <a:prstDash val="solid"/>
            <a:miter lim="800000"/>
            <a:headEnd type="none" w="sm" len="sm"/>
            <a:tailEnd type="none" w="sm" len="sm"/>
          </a:ln>
        </p:spPr>
      </p:cxnSp>
      <p:sp>
        <p:nvSpPr>
          <p:cNvPr id="145" name="Google Shape;145;p21"/>
          <p:cNvSpPr/>
          <p:nvPr/>
        </p:nvSpPr>
        <p:spPr>
          <a:xfrm>
            <a:off x="1104241" y="3618865"/>
            <a:ext cx="1250081" cy="329953"/>
          </a:xfrm>
          <a:prstGeom prst="roundRect">
            <a:avLst>
              <a:gd name="adj" fmla="val 16667"/>
            </a:avLst>
          </a:prstGeom>
          <a:solidFill>
            <a:schemeClr val="lt1"/>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6" name="Google Shape;146;p21"/>
          <p:cNvSpPr txBox="1"/>
          <p:nvPr/>
        </p:nvSpPr>
        <p:spPr>
          <a:xfrm>
            <a:off x="1100258" y="3654702"/>
            <a:ext cx="1250100" cy="261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a:solidFill>
                  <a:schemeClr val="dk1"/>
                </a:solidFill>
                <a:latin typeface="Proxima Nova"/>
                <a:ea typeface="Proxima Nova"/>
                <a:cs typeface="Proxima Nova"/>
                <a:sym typeface="Proxima Nova"/>
              </a:rPr>
              <a:t>MM/DD/YYYY</a:t>
            </a:r>
            <a:endParaRPr sz="1100">
              <a:latin typeface="Proxima Nova"/>
              <a:ea typeface="Proxima Nova"/>
              <a:cs typeface="Proxima Nova"/>
              <a:sym typeface="Proxima Nova"/>
            </a:endParaRPr>
          </a:p>
        </p:txBody>
      </p:sp>
      <p:sp>
        <p:nvSpPr>
          <p:cNvPr id="144" name="Google Shape;144;p21"/>
          <p:cNvSpPr/>
          <p:nvPr/>
        </p:nvSpPr>
        <p:spPr>
          <a:xfrm>
            <a:off x="10093837" y="3612696"/>
            <a:ext cx="1250081" cy="329953"/>
          </a:xfrm>
          <a:prstGeom prst="roundRect">
            <a:avLst>
              <a:gd name="adj" fmla="val 16667"/>
            </a:avLst>
          </a:prstGeom>
          <a:solidFill>
            <a:schemeClr val="lt1"/>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7" name="Google Shape;147;p21"/>
          <p:cNvSpPr/>
          <p:nvPr/>
        </p:nvSpPr>
        <p:spPr>
          <a:xfrm>
            <a:off x="2601072" y="3632526"/>
            <a:ext cx="1250081" cy="329953"/>
          </a:xfrm>
          <a:prstGeom prst="roundRect">
            <a:avLst>
              <a:gd name="adj" fmla="val 16667"/>
            </a:avLst>
          </a:prstGeom>
          <a:solidFill>
            <a:schemeClr val="lt1"/>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8" name="Google Shape;148;p21"/>
          <p:cNvSpPr/>
          <p:nvPr/>
        </p:nvSpPr>
        <p:spPr>
          <a:xfrm>
            <a:off x="8593233" y="3618864"/>
            <a:ext cx="1250081" cy="329953"/>
          </a:xfrm>
          <a:prstGeom prst="roundRect">
            <a:avLst>
              <a:gd name="adj" fmla="val 16667"/>
            </a:avLst>
          </a:prstGeom>
          <a:solidFill>
            <a:schemeClr val="lt1"/>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9" name="Google Shape;149;p21"/>
          <p:cNvSpPr/>
          <p:nvPr/>
        </p:nvSpPr>
        <p:spPr>
          <a:xfrm>
            <a:off x="4101885" y="3620744"/>
            <a:ext cx="1250081" cy="329953"/>
          </a:xfrm>
          <a:prstGeom prst="roundRect">
            <a:avLst>
              <a:gd name="adj" fmla="val 16667"/>
            </a:avLst>
          </a:prstGeom>
          <a:solidFill>
            <a:schemeClr val="lt1"/>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0" name="Google Shape;150;p21"/>
          <p:cNvSpPr/>
          <p:nvPr/>
        </p:nvSpPr>
        <p:spPr>
          <a:xfrm>
            <a:off x="5599329" y="3618863"/>
            <a:ext cx="1250081" cy="329953"/>
          </a:xfrm>
          <a:prstGeom prst="roundRect">
            <a:avLst>
              <a:gd name="adj" fmla="val 16667"/>
            </a:avLst>
          </a:prstGeom>
          <a:solidFill>
            <a:schemeClr val="lt1"/>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1" name="Google Shape;151;p21"/>
          <p:cNvSpPr/>
          <p:nvPr/>
        </p:nvSpPr>
        <p:spPr>
          <a:xfrm>
            <a:off x="7096281" y="3627025"/>
            <a:ext cx="1250081" cy="329953"/>
          </a:xfrm>
          <a:prstGeom prst="roundRect">
            <a:avLst>
              <a:gd name="adj" fmla="val 16667"/>
            </a:avLst>
          </a:prstGeom>
          <a:solidFill>
            <a:schemeClr val="lt1"/>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2" name="Google Shape;152;p21"/>
          <p:cNvSpPr txBox="1"/>
          <p:nvPr/>
        </p:nvSpPr>
        <p:spPr>
          <a:xfrm>
            <a:off x="2607421" y="3646275"/>
            <a:ext cx="1250100" cy="261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a:solidFill>
                  <a:schemeClr val="dk1"/>
                </a:solidFill>
                <a:latin typeface="Proxima Nova"/>
                <a:ea typeface="Proxima Nova"/>
                <a:cs typeface="Proxima Nova"/>
                <a:sym typeface="Proxima Nova"/>
              </a:rPr>
              <a:t>MM/DD/YYYY</a:t>
            </a:r>
            <a:endParaRPr sz="1100">
              <a:latin typeface="Proxima Nova"/>
              <a:ea typeface="Proxima Nova"/>
              <a:cs typeface="Proxima Nova"/>
              <a:sym typeface="Proxima Nova"/>
            </a:endParaRPr>
          </a:p>
        </p:txBody>
      </p:sp>
      <p:sp>
        <p:nvSpPr>
          <p:cNvPr id="153" name="Google Shape;153;p21"/>
          <p:cNvSpPr txBox="1"/>
          <p:nvPr/>
        </p:nvSpPr>
        <p:spPr>
          <a:xfrm>
            <a:off x="4108026" y="3644190"/>
            <a:ext cx="1250100" cy="261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a:solidFill>
                  <a:schemeClr val="dk1"/>
                </a:solidFill>
                <a:latin typeface="Proxima Nova"/>
                <a:ea typeface="Proxima Nova"/>
                <a:cs typeface="Proxima Nova"/>
                <a:sym typeface="Proxima Nova"/>
              </a:rPr>
              <a:t>MM/DD/YYYY</a:t>
            </a:r>
            <a:endParaRPr sz="1100">
              <a:latin typeface="Proxima Nova"/>
              <a:ea typeface="Proxima Nova"/>
              <a:cs typeface="Proxima Nova"/>
              <a:sym typeface="Proxima Nova"/>
            </a:endParaRPr>
          </a:p>
        </p:txBody>
      </p:sp>
      <p:sp>
        <p:nvSpPr>
          <p:cNvPr id="154" name="Google Shape;154;p21"/>
          <p:cNvSpPr txBox="1"/>
          <p:nvPr/>
        </p:nvSpPr>
        <p:spPr>
          <a:xfrm>
            <a:off x="5599329" y="3642151"/>
            <a:ext cx="1250100" cy="261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a:solidFill>
                  <a:schemeClr val="dk1"/>
                </a:solidFill>
                <a:latin typeface="Proxima Nova"/>
                <a:ea typeface="Proxima Nova"/>
                <a:cs typeface="Proxima Nova"/>
                <a:sym typeface="Proxima Nova"/>
              </a:rPr>
              <a:t>MM/DD/YYYY</a:t>
            </a:r>
            <a:endParaRPr sz="1100">
              <a:latin typeface="Proxima Nova"/>
              <a:ea typeface="Proxima Nova"/>
              <a:cs typeface="Proxima Nova"/>
              <a:sym typeface="Proxima Nova"/>
            </a:endParaRPr>
          </a:p>
        </p:txBody>
      </p:sp>
      <p:sp>
        <p:nvSpPr>
          <p:cNvPr id="155" name="Google Shape;155;p21"/>
          <p:cNvSpPr txBox="1"/>
          <p:nvPr/>
        </p:nvSpPr>
        <p:spPr>
          <a:xfrm>
            <a:off x="7100263" y="3645143"/>
            <a:ext cx="1250100" cy="261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a:solidFill>
                  <a:schemeClr val="dk1"/>
                </a:solidFill>
                <a:latin typeface="Proxima Nova"/>
                <a:ea typeface="Proxima Nova"/>
                <a:cs typeface="Proxima Nova"/>
                <a:sym typeface="Proxima Nova"/>
              </a:rPr>
              <a:t>MM/DD/YYYY</a:t>
            </a:r>
            <a:endParaRPr sz="1100">
              <a:latin typeface="Proxima Nova"/>
              <a:ea typeface="Proxima Nova"/>
              <a:cs typeface="Proxima Nova"/>
              <a:sym typeface="Proxima Nova"/>
            </a:endParaRPr>
          </a:p>
        </p:txBody>
      </p:sp>
      <p:sp>
        <p:nvSpPr>
          <p:cNvPr id="156" name="Google Shape;156;p21"/>
          <p:cNvSpPr txBox="1"/>
          <p:nvPr/>
        </p:nvSpPr>
        <p:spPr>
          <a:xfrm>
            <a:off x="8603115" y="3644497"/>
            <a:ext cx="1250100" cy="261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a:solidFill>
                  <a:schemeClr val="dk1"/>
                </a:solidFill>
                <a:latin typeface="Proxima Nova"/>
                <a:ea typeface="Proxima Nova"/>
                <a:cs typeface="Proxima Nova"/>
                <a:sym typeface="Proxima Nova"/>
              </a:rPr>
              <a:t>MM/DD/YYYY</a:t>
            </a:r>
            <a:endParaRPr sz="1100">
              <a:latin typeface="Proxima Nova"/>
              <a:ea typeface="Proxima Nova"/>
              <a:cs typeface="Proxima Nova"/>
              <a:sym typeface="Proxima Nova"/>
            </a:endParaRPr>
          </a:p>
        </p:txBody>
      </p:sp>
      <p:sp>
        <p:nvSpPr>
          <p:cNvPr id="157" name="Google Shape;157;p21"/>
          <p:cNvSpPr txBox="1"/>
          <p:nvPr/>
        </p:nvSpPr>
        <p:spPr>
          <a:xfrm>
            <a:off x="10103718" y="3630369"/>
            <a:ext cx="1250100" cy="261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a:solidFill>
                  <a:schemeClr val="dk1"/>
                </a:solidFill>
                <a:latin typeface="Proxima Nova"/>
                <a:ea typeface="Proxima Nova"/>
                <a:cs typeface="Proxima Nova"/>
                <a:sym typeface="Proxima Nova"/>
              </a:rPr>
              <a:t>MM/DD/YYYY</a:t>
            </a:r>
            <a:endParaRPr sz="1100">
              <a:latin typeface="Proxima Nova"/>
              <a:ea typeface="Proxima Nova"/>
              <a:cs typeface="Proxima Nova"/>
              <a:sym typeface="Proxima Nova"/>
            </a:endParaRPr>
          </a:p>
        </p:txBody>
      </p:sp>
      <p:sp>
        <p:nvSpPr>
          <p:cNvPr id="158" name="Google Shape;158;p21"/>
          <p:cNvSpPr/>
          <p:nvPr/>
        </p:nvSpPr>
        <p:spPr>
          <a:xfrm>
            <a:off x="0" y="6737548"/>
            <a:ext cx="12192000" cy="118544"/>
          </a:xfrm>
          <a:prstGeom prst="rect">
            <a:avLst/>
          </a:prstGeom>
          <a:solidFill>
            <a:srgbClr val="00685E"/>
          </a:solidFill>
          <a:ln w="12700" cap="flat" cmpd="sng">
            <a:solidFill>
              <a:srgbClr val="516F9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59" name="Google Shape;159;p21"/>
          <p:cNvGrpSpPr/>
          <p:nvPr/>
        </p:nvGrpSpPr>
        <p:grpSpPr>
          <a:xfrm>
            <a:off x="890288" y="2130100"/>
            <a:ext cx="1620300" cy="1267805"/>
            <a:chOff x="900775" y="687575"/>
            <a:chExt cx="1620300" cy="1267805"/>
          </a:xfrm>
          <a:solidFill>
            <a:srgbClr val="00B39F"/>
          </a:solidFill>
        </p:grpSpPr>
        <p:sp>
          <p:nvSpPr>
            <p:cNvPr id="160" name="Google Shape;160;p21"/>
            <p:cNvSpPr/>
            <p:nvPr/>
          </p:nvSpPr>
          <p:spPr>
            <a:xfrm>
              <a:off x="900775" y="687575"/>
              <a:ext cx="1620300" cy="1036200"/>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1"/>
            <p:cNvSpPr/>
            <p:nvPr/>
          </p:nvSpPr>
          <p:spPr>
            <a:xfrm rot="2700000">
              <a:off x="1542561" y="1556941"/>
              <a:ext cx="330077" cy="330077"/>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2" name="Google Shape;162;p21"/>
          <p:cNvSpPr txBox="1"/>
          <p:nvPr/>
        </p:nvSpPr>
        <p:spPr>
          <a:xfrm>
            <a:off x="1075400" y="2326138"/>
            <a:ext cx="12501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33475B"/>
                </a:solidFill>
                <a:latin typeface="Proxima Nova"/>
                <a:ea typeface="Proxima Nova"/>
                <a:cs typeface="Proxima Nova"/>
                <a:sym typeface="Proxima Nova"/>
              </a:rPr>
              <a:t>Insert  description of milestone here</a:t>
            </a:r>
            <a:endParaRPr>
              <a:solidFill>
                <a:srgbClr val="33475B"/>
              </a:solidFill>
              <a:latin typeface="Proxima Nova"/>
              <a:ea typeface="Proxima Nova"/>
              <a:cs typeface="Proxima Nova"/>
              <a:sym typeface="Proxima Nova"/>
            </a:endParaRPr>
          </a:p>
        </p:txBody>
      </p:sp>
      <p:sp>
        <p:nvSpPr>
          <p:cNvPr id="163" name="Google Shape;163;p21"/>
          <p:cNvSpPr txBox="1"/>
          <p:nvPr/>
        </p:nvSpPr>
        <p:spPr>
          <a:xfrm>
            <a:off x="670004" y="1868347"/>
            <a:ext cx="847800" cy="4578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SzPts val="3200"/>
              <a:buFont typeface="Avenir"/>
              <a:buNone/>
            </a:pPr>
            <a:r>
              <a:rPr lang="en-US" sz="3200" b="1">
                <a:solidFill>
                  <a:srgbClr val="33475B"/>
                </a:solidFill>
                <a:latin typeface="Avenir"/>
                <a:ea typeface="Avenir"/>
                <a:cs typeface="Avenir"/>
                <a:sym typeface="Avenir"/>
              </a:rPr>
              <a:t>01.</a:t>
            </a:r>
            <a:endParaRPr>
              <a:solidFill>
                <a:srgbClr val="33475B"/>
              </a:solidFill>
            </a:endParaRPr>
          </a:p>
        </p:txBody>
      </p:sp>
      <p:grpSp>
        <p:nvGrpSpPr>
          <p:cNvPr id="164" name="Google Shape;164;p21"/>
          <p:cNvGrpSpPr/>
          <p:nvPr/>
        </p:nvGrpSpPr>
        <p:grpSpPr>
          <a:xfrm>
            <a:off x="3846625" y="2130100"/>
            <a:ext cx="1620300" cy="1267805"/>
            <a:chOff x="900775" y="687575"/>
            <a:chExt cx="1620300" cy="1267805"/>
          </a:xfrm>
          <a:solidFill>
            <a:srgbClr val="00B39F"/>
          </a:solidFill>
        </p:grpSpPr>
        <p:sp>
          <p:nvSpPr>
            <p:cNvPr id="165" name="Google Shape;165;p21"/>
            <p:cNvSpPr/>
            <p:nvPr/>
          </p:nvSpPr>
          <p:spPr>
            <a:xfrm>
              <a:off x="900775" y="687575"/>
              <a:ext cx="1620300" cy="1036200"/>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1"/>
            <p:cNvSpPr/>
            <p:nvPr/>
          </p:nvSpPr>
          <p:spPr>
            <a:xfrm rot="2700000">
              <a:off x="1542561" y="1556941"/>
              <a:ext cx="330077" cy="330077"/>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7" name="Google Shape;167;p21"/>
          <p:cNvSpPr txBox="1"/>
          <p:nvPr/>
        </p:nvSpPr>
        <p:spPr>
          <a:xfrm>
            <a:off x="4031738" y="2326138"/>
            <a:ext cx="12501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a:solidFill>
                  <a:srgbClr val="33475B"/>
                </a:solidFill>
                <a:latin typeface="Proxima Nova"/>
                <a:ea typeface="Proxima Nova"/>
                <a:cs typeface="Proxima Nova"/>
                <a:sym typeface="Proxima Nova"/>
              </a:rPr>
              <a:t>Insert  description of milestone here</a:t>
            </a:r>
            <a:endParaRPr dirty="0">
              <a:solidFill>
                <a:srgbClr val="33475B"/>
              </a:solidFill>
              <a:latin typeface="Proxima Nova"/>
              <a:ea typeface="Proxima Nova"/>
              <a:cs typeface="Proxima Nova"/>
              <a:sym typeface="Proxima Nova"/>
            </a:endParaRPr>
          </a:p>
        </p:txBody>
      </p:sp>
      <p:sp>
        <p:nvSpPr>
          <p:cNvPr id="168" name="Google Shape;168;p21"/>
          <p:cNvSpPr txBox="1"/>
          <p:nvPr/>
        </p:nvSpPr>
        <p:spPr>
          <a:xfrm>
            <a:off x="3626342" y="1868347"/>
            <a:ext cx="847800" cy="4578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SzPts val="3200"/>
              <a:buFont typeface="Avenir"/>
              <a:buNone/>
            </a:pPr>
            <a:r>
              <a:rPr lang="en-US" sz="3200" b="1">
                <a:solidFill>
                  <a:srgbClr val="33475B"/>
                </a:solidFill>
                <a:latin typeface="Avenir"/>
                <a:ea typeface="Avenir"/>
                <a:cs typeface="Avenir"/>
                <a:sym typeface="Avenir"/>
              </a:rPr>
              <a:t>03.</a:t>
            </a:r>
            <a:endParaRPr>
              <a:solidFill>
                <a:srgbClr val="33475B"/>
              </a:solidFill>
            </a:endParaRPr>
          </a:p>
        </p:txBody>
      </p:sp>
      <p:grpSp>
        <p:nvGrpSpPr>
          <p:cNvPr id="169" name="Google Shape;169;p21"/>
          <p:cNvGrpSpPr/>
          <p:nvPr/>
        </p:nvGrpSpPr>
        <p:grpSpPr>
          <a:xfrm>
            <a:off x="6881400" y="2130100"/>
            <a:ext cx="1620300" cy="1267805"/>
            <a:chOff x="900775" y="687575"/>
            <a:chExt cx="1620300" cy="1267805"/>
          </a:xfrm>
          <a:solidFill>
            <a:srgbClr val="00B39F"/>
          </a:solidFill>
        </p:grpSpPr>
        <p:sp>
          <p:nvSpPr>
            <p:cNvPr id="170" name="Google Shape;170;p21"/>
            <p:cNvSpPr/>
            <p:nvPr/>
          </p:nvSpPr>
          <p:spPr>
            <a:xfrm>
              <a:off x="900775" y="687575"/>
              <a:ext cx="1620300" cy="1036200"/>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1"/>
            <p:cNvSpPr/>
            <p:nvPr/>
          </p:nvSpPr>
          <p:spPr>
            <a:xfrm rot="2700000">
              <a:off x="1542561" y="1556941"/>
              <a:ext cx="330077" cy="330077"/>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2" name="Google Shape;172;p21"/>
          <p:cNvSpPr txBox="1"/>
          <p:nvPr/>
        </p:nvSpPr>
        <p:spPr>
          <a:xfrm>
            <a:off x="7066513" y="2326138"/>
            <a:ext cx="12501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33475B"/>
                </a:solidFill>
                <a:latin typeface="Proxima Nova"/>
                <a:ea typeface="Proxima Nova"/>
                <a:cs typeface="Proxima Nova"/>
                <a:sym typeface="Proxima Nova"/>
              </a:rPr>
              <a:t>Insert  description of milestone here</a:t>
            </a:r>
            <a:endParaRPr>
              <a:solidFill>
                <a:srgbClr val="33475B"/>
              </a:solidFill>
              <a:latin typeface="Proxima Nova"/>
              <a:ea typeface="Proxima Nova"/>
              <a:cs typeface="Proxima Nova"/>
              <a:sym typeface="Proxima Nova"/>
            </a:endParaRPr>
          </a:p>
        </p:txBody>
      </p:sp>
      <p:sp>
        <p:nvSpPr>
          <p:cNvPr id="173" name="Google Shape;173;p21"/>
          <p:cNvSpPr txBox="1"/>
          <p:nvPr/>
        </p:nvSpPr>
        <p:spPr>
          <a:xfrm>
            <a:off x="6661117" y="1868347"/>
            <a:ext cx="847800" cy="4578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SzPts val="3200"/>
              <a:buFont typeface="Avenir"/>
              <a:buNone/>
            </a:pPr>
            <a:r>
              <a:rPr lang="en-US" sz="3200" b="1">
                <a:solidFill>
                  <a:srgbClr val="33475B"/>
                </a:solidFill>
                <a:latin typeface="Avenir"/>
                <a:ea typeface="Avenir"/>
                <a:cs typeface="Avenir"/>
                <a:sym typeface="Avenir"/>
              </a:rPr>
              <a:t>05.</a:t>
            </a:r>
            <a:endParaRPr>
              <a:solidFill>
                <a:srgbClr val="33475B"/>
              </a:solidFill>
            </a:endParaRPr>
          </a:p>
        </p:txBody>
      </p:sp>
      <p:grpSp>
        <p:nvGrpSpPr>
          <p:cNvPr id="174" name="Google Shape;174;p21"/>
          <p:cNvGrpSpPr/>
          <p:nvPr/>
        </p:nvGrpSpPr>
        <p:grpSpPr>
          <a:xfrm>
            <a:off x="9895400" y="2130100"/>
            <a:ext cx="1620300" cy="1267805"/>
            <a:chOff x="900775" y="687575"/>
            <a:chExt cx="1620300" cy="1267805"/>
          </a:xfrm>
          <a:solidFill>
            <a:srgbClr val="00B39F"/>
          </a:solidFill>
        </p:grpSpPr>
        <p:sp>
          <p:nvSpPr>
            <p:cNvPr id="175" name="Google Shape;175;p21"/>
            <p:cNvSpPr/>
            <p:nvPr/>
          </p:nvSpPr>
          <p:spPr>
            <a:xfrm>
              <a:off x="900775" y="687575"/>
              <a:ext cx="1620300" cy="1036200"/>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1"/>
            <p:cNvSpPr/>
            <p:nvPr/>
          </p:nvSpPr>
          <p:spPr>
            <a:xfrm rot="2700000">
              <a:off x="1542561" y="1556941"/>
              <a:ext cx="330077" cy="330077"/>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7" name="Google Shape;177;p21"/>
          <p:cNvSpPr txBox="1"/>
          <p:nvPr/>
        </p:nvSpPr>
        <p:spPr>
          <a:xfrm>
            <a:off x="10080513" y="2326138"/>
            <a:ext cx="12501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33475B"/>
                </a:solidFill>
                <a:latin typeface="Proxima Nova"/>
                <a:ea typeface="Proxima Nova"/>
                <a:cs typeface="Proxima Nova"/>
                <a:sym typeface="Proxima Nova"/>
              </a:rPr>
              <a:t>Insert  description of milestone here</a:t>
            </a:r>
            <a:endParaRPr>
              <a:solidFill>
                <a:srgbClr val="33475B"/>
              </a:solidFill>
              <a:latin typeface="Proxima Nova"/>
              <a:ea typeface="Proxima Nova"/>
              <a:cs typeface="Proxima Nova"/>
              <a:sym typeface="Proxima Nova"/>
            </a:endParaRPr>
          </a:p>
        </p:txBody>
      </p:sp>
      <p:sp>
        <p:nvSpPr>
          <p:cNvPr id="178" name="Google Shape;178;p21"/>
          <p:cNvSpPr txBox="1"/>
          <p:nvPr/>
        </p:nvSpPr>
        <p:spPr>
          <a:xfrm>
            <a:off x="9675117" y="1868347"/>
            <a:ext cx="847800" cy="4578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SzPts val="3200"/>
              <a:buFont typeface="Avenir"/>
              <a:buNone/>
            </a:pPr>
            <a:r>
              <a:rPr lang="en-US" sz="3200" b="1">
                <a:solidFill>
                  <a:srgbClr val="33475B"/>
                </a:solidFill>
                <a:latin typeface="Avenir"/>
                <a:ea typeface="Avenir"/>
                <a:cs typeface="Avenir"/>
                <a:sym typeface="Avenir"/>
              </a:rPr>
              <a:t>07.</a:t>
            </a:r>
            <a:endParaRPr>
              <a:solidFill>
                <a:srgbClr val="33475B"/>
              </a:solidFill>
            </a:endParaRPr>
          </a:p>
        </p:txBody>
      </p:sp>
      <p:grpSp>
        <p:nvGrpSpPr>
          <p:cNvPr id="179" name="Google Shape;179;p21"/>
          <p:cNvGrpSpPr/>
          <p:nvPr/>
        </p:nvGrpSpPr>
        <p:grpSpPr>
          <a:xfrm rot="10800000">
            <a:off x="2340925" y="4197100"/>
            <a:ext cx="1620300" cy="1267805"/>
            <a:chOff x="900775" y="687575"/>
            <a:chExt cx="1620300" cy="1267805"/>
          </a:xfrm>
          <a:solidFill>
            <a:srgbClr val="00B39F"/>
          </a:solidFill>
        </p:grpSpPr>
        <p:sp>
          <p:nvSpPr>
            <p:cNvPr id="180" name="Google Shape;180;p21"/>
            <p:cNvSpPr/>
            <p:nvPr/>
          </p:nvSpPr>
          <p:spPr>
            <a:xfrm>
              <a:off x="900775" y="687575"/>
              <a:ext cx="1620300" cy="1036200"/>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1"/>
            <p:cNvSpPr/>
            <p:nvPr/>
          </p:nvSpPr>
          <p:spPr>
            <a:xfrm rot="2700000">
              <a:off x="1542561" y="1556941"/>
              <a:ext cx="330077" cy="330077"/>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2" name="Google Shape;182;p21"/>
          <p:cNvSpPr txBox="1"/>
          <p:nvPr/>
        </p:nvSpPr>
        <p:spPr>
          <a:xfrm>
            <a:off x="2091802" y="5212601"/>
            <a:ext cx="847800" cy="4578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SzPts val="3200"/>
              <a:buFont typeface="Avenir"/>
              <a:buNone/>
            </a:pPr>
            <a:r>
              <a:rPr lang="en-US" sz="3200" b="1">
                <a:solidFill>
                  <a:srgbClr val="33475B"/>
                </a:solidFill>
                <a:latin typeface="Avenir"/>
                <a:ea typeface="Avenir"/>
                <a:cs typeface="Avenir"/>
                <a:sym typeface="Avenir"/>
              </a:rPr>
              <a:t>02.</a:t>
            </a:r>
            <a:endParaRPr>
              <a:solidFill>
                <a:srgbClr val="33475B"/>
              </a:solidFill>
            </a:endParaRPr>
          </a:p>
        </p:txBody>
      </p:sp>
      <p:sp>
        <p:nvSpPr>
          <p:cNvPr id="183" name="Google Shape;183;p21"/>
          <p:cNvSpPr txBox="1"/>
          <p:nvPr/>
        </p:nvSpPr>
        <p:spPr>
          <a:xfrm>
            <a:off x="2497200" y="4580563"/>
            <a:ext cx="12501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33475B"/>
                </a:solidFill>
                <a:latin typeface="Proxima Nova"/>
                <a:ea typeface="Proxima Nova"/>
                <a:cs typeface="Proxima Nova"/>
                <a:sym typeface="Proxima Nova"/>
              </a:rPr>
              <a:t>Insert  description of milestone here</a:t>
            </a:r>
            <a:endParaRPr>
              <a:solidFill>
                <a:srgbClr val="33475B"/>
              </a:solidFill>
              <a:latin typeface="Proxima Nova"/>
              <a:ea typeface="Proxima Nova"/>
              <a:cs typeface="Proxima Nova"/>
              <a:sym typeface="Proxima Nova"/>
            </a:endParaRPr>
          </a:p>
        </p:txBody>
      </p:sp>
      <p:grpSp>
        <p:nvGrpSpPr>
          <p:cNvPr id="184" name="Google Shape;184;p21"/>
          <p:cNvGrpSpPr/>
          <p:nvPr/>
        </p:nvGrpSpPr>
        <p:grpSpPr>
          <a:xfrm rot="10800000">
            <a:off x="5382763" y="4197100"/>
            <a:ext cx="1620300" cy="1267805"/>
            <a:chOff x="900775" y="687575"/>
            <a:chExt cx="1620300" cy="1267805"/>
          </a:xfrm>
          <a:solidFill>
            <a:srgbClr val="00B39F"/>
          </a:solidFill>
        </p:grpSpPr>
        <p:sp>
          <p:nvSpPr>
            <p:cNvPr id="185" name="Google Shape;185;p21"/>
            <p:cNvSpPr/>
            <p:nvPr/>
          </p:nvSpPr>
          <p:spPr>
            <a:xfrm>
              <a:off x="900775" y="687575"/>
              <a:ext cx="1620300" cy="1036200"/>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1"/>
            <p:cNvSpPr/>
            <p:nvPr/>
          </p:nvSpPr>
          <p:spPr>
            <a:xfrm rot="2700000">
              <a:off x="1542561" y="1556941"/>
              <a:ext cx="330077" cy="330077"/>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7" name="Google Shape;187;p21"/>
          <p:cNvSpPr txBox="1"/>
          <p:nvPr/>
        </p:nvSpPr>
        <p:spPr>
          <a:xfrm>
            <a:off x="5133639" y="5212601"/>
            <a:ext cx="847800" cy="4578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SzPts val="3200"/>
              <a:buFont typeface="Avenir"/>
              <a:buNone/>
            </a:pPr>
            <a:r>
              <a:rPr lang="en-US" sz="3200" b="1">
                <a:solidFill>
                  <a:srgbClr val="33475B"/>
                </a:solidFill>
                <a:latin typeface="Avenir"/>
                <a:ea typeface="Avenir"/>
                <a:cs typeface="Avenir"/>
                <a:sym typeface="Avenir"/>
              </a:rPr>
              <a:t>04.</a:t>
            </a:r>
            <a:endParaRPr>
              <a:solidFill>
                <a:srgbClr val="33475B"/>
              </a:solidFill>
            </a:endParaRPr>
          </a:p>
        </p:txBody>
      </p:sp>
      <p:sp>
        <p:nvSpPr>
          <p:cNvPr id="188" name="Google Shape;188;p21"/>
          <p:cNvSpPr txBox="1"/>
          <p:nvPr/>
        </p:nvSpPr>
        <p:spPr>
          <a:xfrm>
            <a:off x="5539038" y="4580563"/>
            <a:ext cx="12501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33475B"/>
                </a:solidFill>
                <a:latin typeface="Proxima Nova"/>
                <a:ea typeface="Proxima Nova"/>
                <a:cs typeface="Proxima Nova"/>
                <a:sym typeface="Proxima Nova"/>
              </a:rPr>
              <a:t>Insert  description of milestone here</a:t>
            </a:r>
            <a:endParaRPr>
              <a:solidFill>
                <a:srgbClr val="33475B"/>
              </a:solidFill>
              <a:latin typeface="Proxima Nova"/>
              <a:ea typeface="Proxima Nova"/>
              <a:cs typeface="Proxima Nova"/>
              <a:sym typeface="Proxima Nova"/>
            </a:endParaRPr>
          </a:p>
        </p:txBody>
      </p:sp>
      <p:grpSp>
        <p:nvGrpSpPr>
          <p:cNvPr id="189" name="Google Shape;189;p21"/>
          <p:cNvGrpSpPr/>
          <p:nvPr/>
        </p:nvGrpSpPr>
        <p:grpSpPr>
          <a:xfrm rot="10800000">
            <a:off x="8372850" y="4197100"/>
            <a:ext cx="1620300" cy="1267805"/>
            <a:chOff x="900775" y="687575"/>
            <a:chExt cx="1620300" cy="1267805"/>
          </a:xfrm>
          <a:solidFill>
            <a:srgbClr val="00B39F"/>
          </a:solidFill>
        </p:grpSpPr>
        <p:sp>
          <p:nvSpPr>
            <p:cNvPr id="190" name="Google Shape;190;p21"/>
            <p:cNvSpPr/>
            <p:nvPr/>
          </p:nvSpPr>
          <p:spPr>
            <a:xfrm>
              <a:off x="900775" y="687575"/>
              <a:ext cx="1620300" cy="1036200"/>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1"/>
            <p:cNvSpPr/>
            <p:nvPr/>
          </p:nvSpPr>
          <p:spPr>
            <a:xfrm rot="2700000">
              <a:off x="1542561" y="1556941"/>
              <a:ext cx="330077" cy="330077"/>
            </a:xfrm>
            <a:prstGeom prst="rect">
              <a:avLst/>
            </a:prstGeom>
            <a:grpFill/>
            <a:ln>
              <a:solidFill>
                <a:srgbClr val="00B39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2" name="Google Shape;192;p21"/>
          <p:cNvSpPr txBox="1"/>
          <p:nvPr/>
        </p:nvSpPr>
        <p:spPr>
          <a:xfrm>
            <a:off x="8123727" y="5212601"/>
            <a:ext cx="847800" cy="4578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SzPts val="3200"/>
              <a:buFont typeface="Avenir"/>
              <a:buNone/>
            </a:pPr>
            <a:r>
              <a:rPr lang="en-US" sz="3200" b="1">
                <a:solidFill>
                  <a:srgbClr val="33475B"/>
                </a:solidFill>
                <a:latin typeface="Avenir"/>
                <a:ea typeface="Avenir"/>
                <a:cs typeface="Avenir"/>
                <a:sym typeface="Avenir"/>
              </a:rPr>
              <a:t>06.</a:t>
            </a:r>
            <a:endParaRPr>
              <a:solidFill>
                <a:srgbClr val="33475B"/>
              </a:solidFill>
            </a:endParaRPr>
          </a:p>
        </p:txBody>
      </p:sp>
      <p:sp>
        <p:nvSpPr>
          <p:cNvPr id="193" name="Google Shape;193;p21"/>
          <p:cNvSpPr txBox="1"/>
          <p:nvPr/>
        </p:nvSpPr>
        <p:spPr>
          <a:xfrm>
            <a:off x="8529125" y="4580563"/>
            <a:ext cx="12501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33475B"/>
                </a:solidFill>
                <a:latin typeface="Proxima Nova"/>
                <a:ea typeface="Proxima Nova"/>
                <a:cs typeface="Proxima Nova"/>
                <a:sym typeface="Proxima Nova"/>
              </a:rPr>
              <a:t>Insert  description of milestone here</a:t>
            </a:r>
            <a:endParaRPr>
              <a:solidFill>
                <a:srgbClr val="33475B"/>
              </a:solidFill>
              <a:latin typeface="Proxima Nova"/>
              <a:ea typeface="Proxima Nova"/>
              <a:cs typeface="Proxima Nova"/>
              <a:sym typeface="Proxima Nov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D3E50"/>
        </a:solidFill>
        <a:effectLst/>
      </p:bgPr>
    </p:bg>
    <p:spTree>
      <p:nvGrpSpPr>
        <p:cNvPr id="1" name="Shape 198"/>
        <p:cNvGrpSpPr/>
        <p:nvPr/>
      </p:nvGrpSpPr>
      <p:grpSpPr>
        <a:xfrm>
          <a:off x="0" y="0"/>
          <a:ext cx="0" cy="0"/>
          <a:chOff x="0" y="0"/>
          <a:chExt cx="0" cy="0"/>
        </a:xfrm>
      </p:grpSpPr>
      <p:sp>
        <p:nvSpPr>
          <p:cNvPr id="15" name="Google Shape;166;p31"/>
          <p:cNvSpPr/>
          <p:nvPr/>
        </p:nvSpPr>
        <p:spPr>
          <a:xfrm>
            <a:off x="0" y="0"/>
            <a:ext cx="12192000" cy="6858000"/>
          </a:xfrm>
          <a:prstGeom prst="rect">
            <a:avLst/>
          </a:prstGeom>
          <a:solidFill>
            <a:srgbClr val="00685E"/>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03" name="Google Shape;203;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000"/>
              <a:buFont typeface="Avenir"/>
              <a:buNone/>
            </a:pPr>
            <a:r>
              <a:rPr lang="en-US" sz="4000" b="1" dirty="0">
                <a:solidFill>
                  <a:srgbClr val="FFFFFF"/>
                </a:solidFill>
                <a:latin typeface="Verdana"/>
                <a:ea typeface="Verdana"/>
                <a:cs typeface="Verdana"/>
                <a:sym typeface="Verdana"/>
              </a:rPr>
              <a:t>Meet the Team</a:t>
            </a:r>
            <a:endParaRPr b="1" dirty="0">
              <a:solidFill>
                <a:srgbClr val="FFFFFF"/>
              </a:solidFill>
              <a:latin typeface="Verdana"/>
              <a:ea typeface="Verdana"/>
              <a:cs typeface="Verdana"/>
              <a:sym typeface="Verdana"/>
            </a:endParaRPr>
          </a:p>
        </p:txBody>
      </p:sp>
      <p:sp>
        <p:nvSpPr>
          <p:cNvPr id="204" name="Google Shape;204;p22"/>
          <p:cNvSpPr txBox="1"/>
          <p:nvPr/>
        </p:nvSpPr>
        <p:spPr>
          <a:xfrm>
            <a:off x="477721" y="4828564"/>
            <a:ext cx="1913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2000" b="1">
                <a:solidFill>
                  <a:schemeClr val="lt1"/>
                </a:solidFill>
                <a:latin typeface="Proxima Nova"/>
                <a:ea typeface="Proxima Nova"/>
                <a:cs typeface="Proxima Nova"/>
                <a:sym typeface="Proxima Nova"/>
              </a:rPr>
              <a:t>Name </a:t>
            </a:r>
            <a:endParaRPr>
              <a:latin typeface="Proxima Nova"/>
              <a:ea typeface="Proxima Nova"/>
              <a:cs typeface="Proxima Nova"/>
              <a:sym typeface="Proxima Nova"/>
            </a:endParaRPr>
          </a:p>
          <a:p>
            <a:pPr marL="0" marR="0" lvl="0" indent="0" algn="ctr" rtl="0">
              <a:lnSpc>
                <a:spcPct val="115000"/>
              </a:lnSpc>
              <a:spcBef>
                <a:spcPts val="0"/>
              </a:spcBef>
              <a:spcAft>
                <a:spcPts val="0"/>
              </a:spcAft>
              <a:buNone/>
            </a:pPr>
            <a:r>
              <a:rPr lang="en-US" sz="1500">
                <a:solidFill>
                  <a:srgbClr val="FFFFFF"/>
                </a:solidFill>
                <a:latin typeface="Proxima Nova"/>
                <a:ea typeface="Proxima Nova"/>
                <a:cs typeface="Proxima Nova"/>
                <a:sym typeface="Proxima Nova"/>
              </a:rPr>
              <a:t>Job Title</a:t>
            </a:r>
            <a:endParaRPr>
              <a:latin typeface="Proxima Nova"/>
              <a:ea typeface="Proxima Nova"/>
              <a:cs typeface="Proxima Nova"/>
              <a:sym typeface="Proxima Nova"/>
            </a:endParaRPr>
          </a:p>
        </p:txBody>
      </p:sp>
      <p:cxnSp>
        <p:nvCxnSpPr>
          <p:cNvPr id="205" name="Google Shape;205;p22"/>
          <p:cNvCxnSpPr/>
          <p:nvPr/>
        </p:nvCxnSpPr>
        <p:spPr>
          <a:xfrm>
            <a:off x="1008637" y="5613444"/>
            <a:ext cx="855199" cy="0"/>
          </a:xfrm>
          <a:prstGeom prst="straightConnector1">
            <a:avLst/>
          </a:prstGeom>
          <a:noFill/>
          <a:ln w="19050" cap="flat" cmpd="sng">
            <a:solidFill>
              <a:srgbClr val="FFFFFF"/>
            </a:solidFill>
            <a:prstDash val="solid"/>
            <a:miter lim="800000"/>
            <a:headEnd type="none" w="sm" len="sm"/>
            <a:tailEnd type="none" w="sm" len="sm"/>
          </a:ln>
        </p:spPr>
      </p:cxnSp>
      <p:cxnSp>
        <p:nvCxnSpPr>
          <p:cNvPr id="206" name="Google Shape;206;p22"/>
          <p:cNvCxnSpPr/>
          <p:nvPr/>
        </p:nvCxnSpPr>
        <p:spPr>
          <a:xfrm>
            <a:off x="4045588" y="5619115"/>
            <a:ext cx="855199" cy="0"/>
          </a:xfrm>
          <a:prstGeom prst="straightConnector1">
            <a:avLst/>
          </a:prstGeom>
          <a:noFill/>
          <a:ln w="19050" cap="flat" cmpd="sng">
            <a:solidFill>
              <a:srgbClr val="FFFFFF"/>
            </a:solidFill>
            <a:prstDash val="solid"/>
            <a:miter lim="800000"/>
            <a:headEnd type="none" w="sm" len="sm"/>
            <a:tailEnd type="none" w="sm" len="sm"/>
          </a:ln>
        </p:spPr>
      </p:cxnSp>
      <p:cxnSp>
        <p:nvCxnSpPr>
          <p:cNvPr id="207" name="Google Shape;207;p22"/>
          <p:cNvCxnSpPr/>
          <p:nvPr/>
        </p:nvCxnSpPr>
        <p:spPr>
          <a:xfrm>
            <a:off x="6948084" y="5615103"/>
            <a:ext cx="855199" cy="0"/>
          </a:xfrm>
          <a:prstGeom prst="straightConnector1">
            <a:avLst/>
          </a:prstGeom>
          <a:noFill/>
          <a:ln w="19050" cap="flat" cmpd="sng">
            <a:solidFill>
              <a:srgbClr val="FFFFFF"/>
            </a:solidFill>
            <a:prstDash val="solid"/>
            <a:miter lim="800000"/>
            <a:headEnd type="none" w="sm" len="sm"/>
            <a:tailEnd type="none" w="sm" len="sm"/>
          </a:ln>
        </p:spPr>
      </p:cxnSp>
      <p:cxnSp>
        <p:nvCxnSpPr>
          <p:cNvPr id="208" name="Google Shape;208;p22"/>
          <p:cNvCxnSpPr/>
          <p:nvPr/>
        </p:nvCxnSpPr>
        <p:spPr>
          <a:xfrm>
            <a:off x="9822871" y="5615103"/>
            <a:ext cx="855199" cy="0"/>
          </a:xfrm>
          <a:prstGeom prst="straightConnector1">
            <a:avLst/>
          </a:prstGeom>
          <a:noFill/>
          <a:ln w="19050" cap="flat" cmpd="sng">
            <a:solidFill>
              <a:srgbClr val="FFFFFF"/>
            </a:solidFill>
            <a:prstDash val="solid"/>
            <a:miter lim="800000"/>
            <a:headEnd type="none" w="sm" len="sm"/>
            <a:tailEnd type="none" w="sm" len="sm"/>
          </a:ln>
        </p:spPr>
      </p:cxnSp>
      <p:sp>
        <p:nvSpPr>
          <p:cNvPr id="209" name="Google Shape;209;p22"/>
          <p:cNvSpPr txBox="1"/>
          <p:nvPr/>
        </p:nvSpPr>
        <p:spPr>
          <a:xfrm>
            <a:off x="3514240" y="4830223"/>
            <a:ext cx="1913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2000" b="1">
                <a:solidFill>
                  <a:schemeClr val="lt1"/>
                </a:solidFill>
                <a:latin typeface="Proxima Nova"/>
                <a:ea typeface="Proxima Nova"/>
                <a:cs typeface="Proxima Nova"/>
                <a:sym typeface="Proxima Nova"/>
              </a:rPr>
              <a:t>Name </a:t>
            </a:r>
            <a:endParaRPr>
              <a:latin typeface="Proxima Nova"/>
              <a:ea typeface="Proxima Nova"/>
              <a:cs typeface="Proxima Nova"/>
              <a:sym typeface="Proxima Nova"/>
            </a:endParaRPr>
          </a:p>
          <a:p>
            <a:pPr marL="0" marR="0" lvl="0" indent="0" algn="ctr" rtl="0">
              <a:lnSpc>
                <a:spcPct val="115000"/>
              </a:lnSpc>
              <a:spcBef>
                <a:spcPts val="0"/>
              </a:spcBef>
              <a:spcAft>
                <a:spcPts val="0"/>
              </a:spcAft>
              <a:buNone/>
            </a:pPr>
            <a:r>
              <a:rPr lang="en-US" sz="1500">
                <a:solidFill>
                  <a:srgbClr val="FFFFFF"/>
                </a:solidFill>
                <a:latin typeface="Proxima Nova"/>
                <a:ea typeface="Proxima Nova"/>
                <a:cs typeface="Proxima Nova"/>
                <a:sym typeface="Proxima Nova"/>
              </a:rPr>
              <a:t>Job Title</a:t>
            </a:r>
            <a:endParaRPr>
              <a:latin typeface="Proxima Nova"/>
              <a:ea typeface="Proxima Nova"/>
              <a:cs typeface="Proxima Nova"/>
              <a:sym typeface="Proxima Nova"/>
            </a:endParaRPr>
          </a:p>
        </p:txBody>
      </p:sp>
      <p:sp>
        <p:nvSpPr>
          <p:cNvPr id="210" name="Google Shape;210;p22"/>
          <p:cNvSpPr txBox="1"/>
          <p:nvPr/>
        </p:nvSpPr>
        <p:spPr>
          <a:xfrm>
            <a:off x="6419172" y="4830223"/>
            <a:ext cx="1913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2000" b="1">
                <a:solidFill>
                  <a:schemeClr val="lt1"/>
                </a:solidFill>
                <a:latin typeface="Proxima Nova"/>
                <a:ea typeface="Proxima Nova"/>
                <a:cs typeface="Proxima Nova"/>
                <a:sym typeface="Proxima Nova"/>
              </a:rPr>
              <a:t>Name </a:t>
            </a:r>
            <a:endParaRPr>
              <a:latin typeface="Proxima Nova"/>
              <a:ea typeface="Proxima Nova"/>
              <a:cs typeface="Proxima Nova"/>
              <a:sym typeface="Proxima Nova"/>
            </a:endParaRPr>
          </a:p>
          <a:p>
            <a:pPr marL="0" marR="0" lvl="0" indent="0" algn="ctr" rtl="0">
              <a:lnSpc>
                <a:spcPct val="115000"/>
              </a:lnSpc>
              <a:spcBef>
                <a:spcPts val="0"/>
              </a:spcBef>
              <a:spcAft>
                <a:spcPts val="0"/>
              </a:spcAft>
              <a:buNone/>
            </a:pPr>
            <a:r>
              <a:rPr lang="en-US" sz="1500">
                <a:solidFill>
                  <a:srgbClr val="FFFFFF"/>
                </a:solidFill>
                <a:latin typeface="Proxima Nova"/>
                <a:ea typeface="Proxima Nova"/>
                <a:cs typeface="Proxima Nova"/>
                <a:sym typeface="Proxima Nova"/>
              </a:rPr>
              <a:t>Job Title</a:t>
            </a:r>
            <a:endParaRPr>
              <a:latin typeface="Proxima Nova"/>
              <a:ea typeface="Proxima Nova"/>
              <a:cs typeface="Proxima Nova"/>
              <a:sym typeface="Proxima Nova"/>
            </a:endParaRPr>
          </a:p>
        </p:txBody>
      </p:sp>
      <p:sp>
        <p:nvSpPr>
          <p:cNvPr id="211" name="Google Shape;211;p22"/>
          <p:cNvSpPr txBox="1"/>
          <p:nvPr/>
        </p:nvSpPr>
        <p:spPr>
          <a:xfrm>
            <a:off x="9324104" y="4830223"/>
            <a:ext cx="1913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15000"/>
              </a:lnSpc>
              <a:spcBef>
                <a:spcPts val="0"/>
              </a:spcBef>
              <a:spcAft>
                <a:spcPts val="0"/>
              </a:spcAft>
              <a:buNone/>
            </a:pPr>
            <a:r>
              <a:rPr lang="en-US" sz="2000" b="1">
                <a:solidFill>
                  <a:schemeClr val="lt1"/>
                </a:solidFill>
                <a:latin typeface="Proxima Nova"/>
                <a:ea typeface="Proxima Nova"/>
                <a:cs typeface="Proxima Nova"/>
                <a:sym typeface="Proxima Nova"/>
              </a:rPr>
              <a:t>Name </a:t>
            </a:r>
            <a:endParaRPr>
              <a:latin typeface="Proxima Nova"/>
              <a:ea typeface="Proxima Nova"/>
              <a:cs typeface="Proxima Nova"/>
              <a:sym typeface="Proxima Nova"/>
            </a:endParaRPr>
          </a:p>
          <a:p>
            <a:pPr marL="0" marR="0" lvl="0" indent="0" algn="ctr" rtl="0">
              <a:lnSpc>
                <a:spcPct val="115000"/>
              </a:lnSpc>
              <a:spcBef>
                <a:spcPts val="0"/>
              </a:spcBef>
              <a:spcAft>
                <a:spcPts val="0"/>
              </a:spcAft>
              <a:buNone/>
            </a:pPr>
            <a:r>
              <a:rPr lang="en-US" sz="1500">
                <a:solidFill>
                  <a:srgbClr val="FFFFFF"/>
                </a:solidFill>
                <a:latin typeface="Proxima Nova"/>
                <a:ea typeface="Proxima Nova"/>
                <a:cs typeface="Proxima Nova"/>
                <a:sym typeface="Proxima Nova"/>
              </a:rPr>
              <a:t>Job Title</a:t>
            </a:r>
            <a:endParaRPr>
              <a:latin typeface="Proxima Nova"/>
              <a:ea typeface="Proxima Nova"/>
              <a:cs typeface="Proxima Nova"/>
              <a:sym typeface="Proxima Nova"/>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777" y="2117079"/>
            <a:ext cx="3702527" cy="2469658"/>
          </a:xfrm>
          <a:prstGeom prst="parallelogram">
            <a:avLst/>
          </a:prstGeom>
          <a:ln>
            <a:solidFill>
              <a:srgbClr val="00685E"/>
            </a:solidFill>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4917" y="2106054"/>
            <a:ext cx="3735683" cy="2491708"/>
          </a:xfrm>
          <a:prstGeom prst="parallelogram">
            <a:avLst/>
          </a:prstGeom>
          <a:ln>
            <a:solidFill>
              <a:srgbClr val="00685E"/>
            </a:solidFill>
          </a:ln>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16339" y="2117079"/>
            <a:ext cx="3736943" cy="2491296"/>
          </a:xfrm>
          <a:prstGeom prst="parallelogram">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97661" y="2113115"/>
            <a:ext cx="3726971" cy="2484647"/>
          </a:xfrm>
          <a:prstGeom prst="parallelogram">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5"/>
        <p:cNvGrpSpPr/>
        <p:nvPr/>
      </p:nvGrpSpPr>
      <p:grpSpPr>
        <a:xfrm>
          <a:off x="0" y="0"/>
          <a:ext cx="0" cy="0"/>
          <a:chOff x="0" y="0"/>
          <a:chExt cx="0" cy="0"/>
        </a:xfrm>
      </p:grpSpPr>
      <p:sp>
        <p:nvSpPr>
          <p:cNvPr id="216" name="Google Shape;216;p23"/>
          <p:cNvSpPr/>
          <p:nvPr/>
        </p:nvSpPr>
        <p:spPr>
          <a:xfrm>
            <a:off x="4901100" y="-125"/>
            <a:ext cx="12314400" cy="6858000"/>
          </a:xfrm>
          <a:prstGeom prst="parallelogram">
            <a:avLst>
              <a:gd name="adj" fmla="val 30977"/>
            </a:avLst>
          </a:prstGeom>
          <a:solidFill>
            <a:srgbClr val="E8EB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3"/>
          <p:cNvSpPr/>
          <p:nvPr/>
        </p:nvSpPr>
        <p:spPr>
          <a:xfrm>
            <a:off x="449553" y="353400"/>
            <a:ext cx="7635600" cy="1858200"/>
          </a:xfrm>
          <a:prstGeom prst="rect">
            <a:avLst/>
          </a:prstGeom>
          <a:solidFill>
            <a:srgbClr val="00685E"/>
          </a:solidFill>
          <a:ln w="12700" cap="flat" cmpd="sng">
            <a:solidFill>
              <a:srgbClr val="0068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8" name="Google Shape;218;p23"/>
          <p:cNvSpPr/>
          <p:nvPr/>
        </p:nvSpPr>
        <p:spPr>
          <a:xfrm>
            <a:off x="449550" y="2403234"/>
            <a:ext cx="7635600" cy="1973400"/>
          </a:xfrm>
          <a:prstGeom prst="rect">
            <a:avLst/>
          </a:prstGeom>
          <a:solidFill>
            <a:srgbClr val="00685E"/>
          </a:solidFill>
          <a:ln>
            <a:solidFill>
              <a:srgbClr val="00685E"/>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9" name="Google Shape;219;p23"/>
          <p:cNvSpPr/>
          <p:nvPr/>
        </p:nvSpPr>
        <p:spPr>
          <a:xfrm>
            <a:off x="449551" y="4568107"/>
            <a:ext cx="7635600" cy="1936500"/>
          </a:xfrm>
          <a:prstGeom prst="rect">
            <a:avLst/>
          </a:prstGeom>
          <a:solidFill>
            <a:srgbClr val="00685E"/>
          </a:solidFill>
          <a:ln>
            <a:solidFill>
              <a:srgbClr val="00685E"/>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20" name="Google Shape;220;p23"/>
          <p:cNvSpPr txBox="1"/>
          <p:nvPr/>
        </p:nvSpPr>
        <p:spPr>
          <a:xfrm>
            <a:off x="8788475" y="162550"/>
            <a:ext cx="3403500" cy="1899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SzPts val="9400"/>
              <a:buFont typeface="Avenir"/>
              <a:buNone/>
            </a:pPr>
            <a:r>
              <a:rPr lang="en-US" sz="4000" b="1">
                <a:solidFill>
                  <a:srgbClr val="2D3E50"/>
                </a:solidFill>
                <a:latin typeface="Verdana"/>
                <a:ea typeface="Verdana"/>
                <a:cs typeface="Verdana"/>
                <a:sym typeface="Verdana"/>
              </a:rPr>
              <a:t>Mission</a:t>
            </a:r>
            <a:endParaRPr sz="4000">
              <a:solidFill>
                <a:srgbClr val="2D3E50"/>
              </a:solidFill>
              <a:latin typeface="Verdana"/>
              <a:ea typeface="Verdana"/>
              <a:cs typeface="Verdana"/>
              <a:sym typeface="Verdana"/>
            </a:endParaRPr>
          </a:p>
        </p:txBody>
      </p:sp>
      <p:sp>
        <p:nvSpPr>
          <p:cNvPr id="221" name="Google Shape;221;p23"/>
          <p:cNvSpPr txBox="1"/>
          <p:nvPr/>
        </p:nvSpPr>
        <p:spPr>
          <a:xfrm>
            <a:off x="749250" y="653075"/>
            <a:ext cx="6743400" cy="1200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rgbClr val="FFFFFF"/>
                </a:solidFill>
                <a:latin typeface="Proxima Nova"/>
                <a:ea typeface="Proxima Nova"/>
                <a:cs typeface="Proxima Nova"/>
                <a:sym typeface="Proxima Nova"/>
              </a:rPr>
              <a:t>Your mission statement here.</a:t>
            </a:r>
            <a:r>
              <a:rPr lang="en-US" sz="1800" b="1">
                <a:solidFill>
                  <a:srgbClr val="FFFFFF"/>
                </a:solidFill>
                <a:latin typeface="Proxima Nova"/>
                <a:ea typeface="Proxima Nova"/>
                <a:cs typeface="Proxima Nova"/>
                <a:sym typeface="Proxima Nova"/>
              </a:rPr>
              <a:t/>
            </a:r>
            <a:br>
              <a:rPr lang="en-US" sz="1800" b="1">
                <a:solidFill>
                  <a:srgbClr val="FFFFFF"/>
                </a:solidFill>
                <a:latin typeface="Proxima Nova"/>
                <a:ea typeface="Proxima Nova"/>
                <a:cs typeface="Proxima Nova"/>
                <a:sym typeface="Proxima Nova"/>
              </a:rPr>
            </a:br>
            <a:r>
              <a:rPr lang="en-US">
                <a:solidFill>
                  <a:srgbClr val="FFFFFF"/>
                </a:solidFill>
                <a:latin typeface="Proxima Nova"/>
                <a:ea typeface="Proxima Nova"/>
                <a:cs typeface="Proxima Nova"/>
                <a:sym typeface="Proxima Nov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a:solidFill>
                <a:srgbClr val="FFFFFF"/>
              </a:solidFill>
              <a:latin typeface="Proxima Nova"/>
              <a:ea typeface="Proxima Nova"/>
              <a:cs typeface="Proxima Nova"/>
              <a:sym typeface="Proxima Nova"/>
            </a:endParaRPr>
          </a:p>
        </p:txBody>
      </p:sp>
      <p:sp>
        <p:nvSpPr>
          <p:cNvPr id="222" name="Google Shape;222;p23"/>
          <p:cNvSpPr txBox="1"/>
          <p:nvPr/>
        </p:nvSpPr>
        <p:spPr>
          <a:xfrm>
            <a:off x="8788475" y="2467413"/>
            <a:ext cx="3403500" cy="1899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SzPts val="9400"/>
              <a:buFont typeface="Avenir"/>
              <a:buNone/>
            </a:pPr>
            <a:r>
              <a:rPr lang="en-US" sz="4000" b="1">
                <a:solidFill>
                  <a:srgbClr val="2D3E50"/>
                </a:solidFill>
                <a:latin typeface="Verdana"/>
                <a:ea typeface="Verdana"/>
                <a:cs typeface="Verdana"/>
                <a:sym typeface="Verdana"/>
              </a:rPr>
              <a:t>Values</a:t>
            </a:r>
            <a:endParaRPr sz="4000">
              <a:solidFill>
                <a:srgbClr val="2D3E50"/>
              </a:solidFill>
              <a:latin typeface="Verdana"/>
              <a:ea typeface="Verdana"/>
              <a:cs typeface="Verdana"/>
              <a:sym typeface="Verdana"/>
            </a:endParaRPr>
          </a:p>
        </p:txBody>
      </p:sp>
      <p:sp>
        <p:nvSpPr>
          <p:cNvPr id="223" name="Google Shape;223;p23"/>
          <p:cNvSpPr txBox="1"/>
          <p:nvPr/>
        </p:nvSpPr>
        <p:spPr>
          <a:xfrm>
            <a:off x="8788475" y="4772288"/>
            <a:ext cx="3403500" cy="1899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SzPts val="9400"/>
              <a:buFont typeface="Avenir"/>
              <a:buNone/>
            </a:pPr>
            <a:r>
              <a:rPr lang="en-US" sz="4000" b="1">
                <a:solidFill>
                  <a:srgbClr val="2D3E50"/>
                </a:solidFill>
                <a:latin typeface="Verdana"/>
                <a:ea typeface="Verdana"/>
                <a:cs typeface="Verdana"/>
                <a:sym typeface="Verdana"/>
              </a:rPr>
              <a:t>Vision</a:t>
            </a:r>
            <a:endParaRPr sz="4000">
              <a:solidFill>
                <a:srgbClr val="2D3E50"/>
              </a:solidFill>
              <a:latin typeface="Verdana"/>
              <a:ea typeface="Verdana"/>
              <a:cs typeface="Verdana"/>
              <a:sym typeface="Verdana"/>
            </a:endParaRPr>
          </a:p>
        </p:txBody>
      </p:sp>
      <p:sp>
        <p:nvSpPr>
          <p:cNvPr id="224" name="Google Shape;224;p23"/>
          <p:cNvSpPr txBox="1"/>
          <p:nvPr/>
        </p:nvSpPr>
        <p:spPr>
          <a:xfrm>
            <a:off x="749250" y="2789550"/>
            <a:ext cx="6743400" cy="1200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rgbClr val="FFFFFF"/>
                </a:solidFill>
                <a:latin typeface="Proxima Nova"/>
                <a:ea typeface="Proxima Nova"/>
                <a:cs typeface="Proxima Nova"/>
                <a:sym typeface="Proxima Nova"/>
              </a:rPr>
              <a:t>Your company values here.</a:t>
            </a:r>
            <a:r>
              <a:rPr lang="en-US" sz="1800" b="1">
                <a:solidFill>
                  <a:srgbClr val="FFFFFF"/>
                </a:solidFill>
                <a:latin typeface="Proxima Nova"/>
                <a:ea typeface="Proxima Nova"/>
                <a:cs typeface="Proxima Nova"/>
                <a:sym typeface="Proxima Nova"/>
              </a:rPr>
              <a:t/>
            </a:r>
            <a:br>
              <a:rPr lang="en-US" sz="1800" b="1">
                <a:solidFill>
                  <a:srgbClr val="FFFFFF"/>
                </a:solidFill>
                <a:latin typeface="Proxima Nova"/>
                <a:ea typeface="Proxima Nova"/>
                <a:cs typeface="Proxima Nova"/>
                <a:sym typeface="Proxima Nova"/>
              </a:rPr>
            </a:br>
            <a:r>
              <a:rPr lang="en-US">
                <a:solidFill>
                  <a:srgbClr val="FFFFFF"/>
                </a:solidFill>
                <a:latin typeface="Proxima Nova"/>
                <a:ea typeface="Proxima Nova"/>
                <a:cs typeface="Proxima Nova"/>
                <a:sym typeface="Proxima Nov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a:solidFill>
                <a:srgbClr val="FFFFFF"/>
              </a:solidFill>
              <a:latin typeface="Proxima Nova"/>
              <a:ea typeface="Proxima Nova"/>
              <a:cs typeface="Proxima Nova"/>
              <a:sym typeface="Proxima Nova"/>
            </a:endParaRPr>
          </a:p>
        </p:txBody>
      </p:sp>
      <p:sp>
        <p:nvSpPr>
          <p:cNvPr id="225" name="Google Shape;225;p23"/>
          <p:cNvSpPr txBox="1"/>
          <p:nvPr/>
        </p:nvSpPr>
        <p:spPr>
          <a:xfrm>
            <a:off x="749238" y="4926175"/>
            <a:ext cx="6743400" cy="1200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rgbClr val="FFFFFF"/>
                </a:solidFill>
                <a:latin typeface="Proxima Nova"/>
                <a:ea typeface="Proxima Nova"/>
                <a:cs typeface="Proxima Nova"/>
                <a:sym typeface="Proxima Nova"/>
              </a:rPr>
              <a:t>Your company vision here.</a:t>
            </a:r>
            <a:r>
              <a:rPr lang="en-US" sz="1800" b="1">
                <a:solidFill>
                  <a:srgbClr val="FFFFFF"/>
                </a:solidFill>
                <a:latin typeface="Proxima Nova"/>
                <a:ea typeface="Proxima Nova"/>
                <a:cs typeface="Proxima Nova"/>
                <a:sym typeface="Proxima Nova"/>
              </a:rPr>
              <a:t/>
            </a:r>
            <a:br>
              <a:rPr lang="en-US" sz="1800" b="1">
                <a:solidFill>
                  <a:srgbClr val="FFFFFF"/>
                </a:solidFill>
                <a:latin typeface="Proxima Nova"/>
                <a:ea typeface="Proxima Nova"/>
                <a:cs typeface="Proxima Nova"/>
                <a:sym typeface="Proxima Nova"/>
              </a:rPr>
            </a:br>
            <a:r>
              <a:rPr lang="en-US">
                <a:solidFill>
                  <a:srgbClr val="FFFFFF"/>
                </a:solidFill>
                <a:latin typeface="Proxima Nova"/>
                <a:ea typeface="Proxima Nova"/>
                <a:cs typeface="Proxima Nova"/>
                <a:sym typeface="Proxima Nov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a:solidFill>
                <a:srgbClr val="FFFFFF"/>
              </a:solidFill>
              <a:latin typeface="Proxima Nova"/>
              <a:ea typeface="Proxima Nova"/>
              <a:cs typeface="Proxima Nova"/>
              <a:sym typeface="Proxima Nov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9"/>
        <p:cNvGrpSpPr/>
        <p:nvPr/>
      </p:nvGrpSpPr>
      <p:grpSpPr>
        <a:xfrm>
          <a:off x="0" y="0"/>
          <a:ext cx="0" cy="0"/>
          <a:chOff x="0" y="0"/>
          <a:chExt cx="0" cy="0"/>
        </a:xfrm>
      </p:grpSpPr>
      <p:sp>
        <p:nvSpPr>
          <p:cNvPr id="230" name="Google Shape;230;p24"/>
          <p:cNvSpPr/>
          <p:nvPr/>
        </p:nvSpPr>
        <p:spPr>
          <a:xfrm>
            <a:off x="5359476" y="1723125"/>
            <a:ext cx="8561700" cy="5134800"/>
          </a:xfrm>
          <a:prstGeom prst="parallelogram">
            <a:avLst>
              <a:gd name="adj" fmla="val 25000"/>
            </a:avLst>
          </a:prstGeom>
          <a:solidFill>
            <a:srgbClr val="F16334"/>
          </a:solidFill>
          <a:ln w="12700" cap="flat" cmpd="sng">
            <a:solidFill>
              <a:srgbClr val="F1633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1" name="Google Shape;231;p24"/>
          <p:cNvSpPr/>
          <p:nvPr/>
        </p:nvSpPr>
        <p:spPr>
          <a:xfrm>
            <a:off x="-1578137" y="1722268"/>
            <a:ext cx="8117700" cy="5134800"/>
          </a:xfrm>
          <a:prstGeom prst="parallelogram">
            <a:avLst>
              <a:gd name="adj" fmla="val 25000"/>
            </a:avLst>
          </a:prstGeom>
          <a:solidFill>
            <a:srgbClr val="00685E"/>
          </a:solidFill>
          <a:ln w="12700" cap="flat" cmpd="sng">
            <a:solidFill>
              <a:srgbClr val="2D3E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2" name="Google Shape;232;p24"/>
          <p:cNvSpPr txBox="1"/>
          <p:nvPr/>
        </p:nvSpPr>
        <p:spPr>
          <a:xfrm>
            <a:off x="1754417" y="2665069"/>
            <a:ext cx="19131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FFFF"/>
                </a:solidFill>
                <a:latin typeface="Avenir"/>
                <a:ea typeface="Avenir"/>
                <a:cs typeface="Avenir"/>
                <a:sym typeface="Avenir"/>
              </a:rPr>
              <a:t>Competitors</a:t>
            </a:r>
            <a:endParaRPr/>
          </a:p>
        </p:txBody>
      </p:sp>
      <p:sp>
        <p:nvSpPr>
          <p:cNvPr id="233" name="Google Shape;233;p24"/>
          <p:cNvSpPr txBox="1"/>
          <p:nvPr/>
        </p:nvSpPr>
        <p:spPr>
          <a:xfrm>
            <a:off x="7380539" y="2665069"/>
            <a:ext cx="30375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FFFF"/>
                </a:solidFill>
                <a:latin typeface="Avenir"/>
                <a:ea typeface="Avenir"/>
                <a:cs typeface="Avenir"/>
                <a:sym typeface="Avenir"/>
              </a:rPr>
              <a:t>[Company Name Here]</a:t>
            </a:r>
            <a:endParaRPr/>
          </a:p>
        </p:txBody>
      </p:sp>
      <p:sp>
        <p:nvSpPr>
          <p:cNvPr id="234" name="Google Shape;234;p24"/>
          <p:cNvSpPr txBox="1"/>
          <p:nvPr/>
        </p:nvSpPr>
        <p:spPr>
          <a:xfrm>
            <a:off x="1754417" y="3675842"/>
            <a:ext cx="19131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FFFF"/>
                </a:solidFill>
                <a:latin typeface="Avenir"/>
                <a:ea typeface="Avenir"/>
                <a:cs typeface="Avenir"/>
                <a:sym typeface="Avenir"/>
              </a:rPr>
              <a:t>Line Item #1</a:t>
            </a:r>
            <a:endParaRPr/>
          </a:p>
        </p:txBody>
      </p:sp>
      <p:sp>
        <p:nvSpPr>
          <p:cNvPr id="235" name="Google Shape;235;p24"/>
          <p:cNvSpPr txBox="1"/>
          <p:nvPr/>
        </p:nvSpPr>
        <p:spPr>
          <a:xfrm>
            <a:off x="1754416" y="4253591"/>
            <a:ext cx="19131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FFFF"/>
                </a:solidFill>
                <a:latin typeface="Avenir"/>
                <a:ea typeface="Avenir"/>
                <a:cs typeface="Avenir"/>
                <a:sym typeface="Avenir"/>
              </a:rPr>
              <a:t>Line Item #2</a:t>
            </a:r>
            <a:endParaRPr/>
          </a:p>
        </p:txBody>
      </p:sp>
      <p:sp>
        <p:nvSpPr>
          <p:cNvPr id="236" name="Google Shape;236;p24"/>
          <p:cNvSpPr txBox="1"/>
          <p:nvPr/>
        </p:nvSpPr>
        <p:spPr>
          <a:xfrm>
            <a:off x="1754416" y="4807203"/>
            <a:ext cx="19131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FFFF"/>
                </a:solidFill>
                <a:latin typeface="Avenir"/>
                <a:ea typeface="Avenir"/>
                <a:cs typeface="Avenir"/>
                <a:sym typeface="Avenir"/>
              </a:rPr>
              <a:t>Line Item #3</a:t>
            </a:r>
            <a:endParaRPr/>
          </a:p>
        </p:txBody>
      </p:sp>
      <p:sp>
        <p:nvSpPr>
          <p:cNvPr id="237" name="Google Shape;237;p24"/>
          <p:cNvSpPr txBox="1"/>
          <p:nvPr/>
        </p:nvSpPr>
        <p:spPr>
          <a:xfrm>
            <a:off x="1754416" y="5360815"/>
            <a:ext cx="19131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FFFF"/>
                </a:solidFill>
                <a:latin typeface="Avenir"/>
                <a:ea typeface="Avenir"/>
                <a:cs typeface="Avenir"/>
                <a:sym typeface="Avenir"/>
              </a:rPr>
              <a:t>Line Item #4</a:t>
            </a:r>
            <a:endParaRPr/>
          </a:p>
        </p:txBody>
      </p:sp>
      <p:sp>
        <p:nvSpPr>
          <p:cNvPr id="238" name="Google Shape;238;p24"/>
          <p:cNvSpPr txBox="1"/>
          <p:nvPr/>
        </p:nvSpPr>
        <p:spPr>
          <a:xfrm>
            <a:off x="7942811" y="3614745"/>
            <a:ext cx="19131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FFFF"/>
                </a:solidFill>
                <a:latin typeface="Avenir"/>
                <a:ea typeface="Avenir"/>
                <a:cs typeface="Avenir"/>
                <a:sym typeface="Avenir"/>
              </a:rPr>
              <a:t>Line Item #1</a:t>
            </a:r>
            <a:endParaRPr/>
          </a:p>
        </p:txBody>
      </p:sp>
      <p:sp>
        <p:nvSpPr>
          <p:cNvPr id="239" name="Google Shape;239;p24"/>
          <p:cNvSpPr txBox="1"/>
          <p:nvPr/>
        </p:nvSpPr>
        <p:spPr>
          <a:xfrm>
            <a:off x="7942810" y="4192494"/>
            <a:ext cx="19131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FFFF"/>
                </a:solidFill>
                <a:latin typeface="Avenir"/>
                <a:ea typeface="Avenir"/>
                <a:cs typeface="Avenir"/>
                <a:sym typeface="Avenir"/>
              </a:rPr>
              <a:t>Line Item #2</a:t>
            </a:r>
            <a:endParaRPr/>
          </a:p>
        </p:txBody>
      </p:sp>
      <p:sp>
        <p:nvSpPr>
          <p:cNvPr id="240" name="Google Shape;240;p24"/>
          <p:cNvSpPr txBox="1"/>
          <p:nvPr/>
        </p:nvSpPr>
        <p:spPr>
          <a:xfrm>
            <a:off x="7942810" y="4746106"/>
            <a:ext cx="19131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FFFF"/>
                </a:solidFill>
                <a:latin typeface="Avenir"/>
                <a:ea typeface="Avenir"/>
                <a:cs typeface="Avenir"/>
                <a:sym typeface="Avenir"/>
              </a:rPr>
              <a:t>Line Item #3</a:t>
            </a:r>
            <a:endParaRPr/>
          </a:p>
        </p:txBody>
      </p:sp>
      <p:sp>
        <p:nvSpPr>
          <p:cNvPr id="241" name="Google Shape;241;p24"/>
          <p:cNvSpPr txBox="1"/>
          <p:nvPr/>
        </p:nvSpPr>
        <p:spPr>
          <a:xfrm>
            <a:off x="7942810" y="5299718"/>
            <a:ext cx="19131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FFFF"/>
                </a:solidFill>
                <a:latin typeface="Avenir"/>
                <a:ea typeface="Avenir"/>
                <a:cs typeface="Avenir"/>
                <a:sym typeface="Avenir"/>
              </a:rPr>
              <a:t>Line Item #4</a:t>
            </a:r>
            <a:endParaRPr/>
          </a:p>
        </p:txBody>
      </p:sp>
      <p:sp>
        <p:nvSpPr>
          <p:cNvPr id="242" name="Google Shape;242;p24"/>
          <p:cNvSpPr txBox="1"/>
          <p:nvPr/>
        </p:nvSpPr>
        <p:spPr>
          <a:xfrm>
            <a:off x="0" y="163000"/>
            <a:ext cx="12192000" cy="13257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2D3E50"/>
              </a:buClr>
              <a:buSzPts val="3700"/>
              <a:buFont typeface="Avenir"/>
              <a:buNone/>
            </a:pPr>
            <a:r>
              <a:rPr lang="en-US" sz="3200">
                <a:solidFill>
                  <a:srgbClr val="2D3E50"/>
                </a:solidFill>
                <a:latin typeface="Verdana"/>
                <a:ea typeface="Verdana"/>
                <a:cs typeface="Verdana"/>
                <a:sym typeface="Verdana"/>
              </a:rPr>
              <a:t>What Makes </a:t>
            </a:r>
            <a:r>
              <a:rPr lang="en-US" sz="3200" b="1">
                <a:solidFill>
                  <a:srgbClr val="2D3E50"/>
                </a:solidFill>
                <a:latin typeface="Verdana"/>
                <a:ea typeface="Verdana"/>
                <a:cs typeface="Verdana"/>
                <a:sym typeface="Verdana"/>
              </a:rPr>
              <a:t>[Company Name]</a:t>
            </a:r>
            <a:r>
              <a:rPr lang="en-US" sz="3200">
                <a:solidFill>
                  <a:srgbClr val="2D3E50"/>
                </a:solidFill>
                <a:latin typeface="Verdana"/>
                <a:ea typeface="Verdana"/>
                <a:cs typeface="Verdana"/>
                <a:sym typeface="Verdana"/>
              </a:rPr>
              <a:t> Different</a:t>
            </a:r>
            <a:endParaRPr sz="900">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46"/>
        <p:cNvGrpSpPr/>
        <p:nvPr/>
      </p:nvGrpSpPr>
      <p:grpSpPr>
        <a:xfrm>
          <a:off x="0" y="0"/>
          <a:ext cx="0" cy="0"/>
          <a:chOff x="0" y="0"/>
          <a:chExt cx="0" cy="0"/>
        </a:xfrm>
      </p:grpSpPr>
      <p:sp>
        <p:nvSpPr>
          <p:cNvPr id="247" name="Google Shape;247;p25"/>
          <p:cNvSpPr/>
          <p:nvPr/>
        </p:nvSpPr>
        <p:spPr>
          <a:xfrm>
            <a:off x="5687675" y="5292650"/>
            <a:ext cx="1002900" cy="1002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5"/>
          <p:cNvSpPr txBox="1">
            <a:spLocks noGrp="1"/>
          </p:cNvSpPr>
          <p:nvPr>
            <p:ph type="title"/>
          </p:nvPr>
        </p:nvSpPr>
        <p:spPr>
          <a:xfrm>
            <a:off x="190099" y="288925"/>
            <a:ext cx="11997900" cy="13257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D3E50"/>
              </a:buClr>
              <a:buSzPts val="4000"/>
              <a:buFont typeface="Avenir"/>
              <a:buNone/>
            </a:pPr>
            <a:r>
              <a:rPr lang="en-US" sz="2600" b="1">
                <a:solidFill>
                  <a:srgbClr val="2D3E50"/>
                </a:solidFill>
                <a:latin typeface="Verdana"/>
                <a:ea typeface="Verdana"/>
                <a:cs typeface="Verdana"/>
                <a:sym typeface="Verdana"/>
              </a:rPr>
              <a:t>What Our Customers Are Saying</a:t>
            </a:r>
            <a:endParaRPr sz="3000" b="1">
              <a:solidFill>
                <a:srgbClr val="2D3E50"/>
              </a:solidFill>
              <a:latin typeface="Verdana"/>
              <a:ea typeface="Verdana"/>
              <a:cs typeface="Verdana"/>
              <a:sym typeface="Verdana"/>
            </a:endParaRPr>
          </a:p>
        </p:txBody>
      </p:sp>
      <p:sp>
        <p:nvSpPr>
          <p:cNvPr id="249" name="Google Shape;249;p25"/>
          <p:cNvSpPr/>
          <p:nvPr/>
        </p:nvSpPr>
        <p:spPr>
          <a:xfrm>
            <a:off x="416332" y="1640981"/>
            <a:ext cx="11049900" cy="2757000"/>
          </a:xfrm>
          <a:prstGeom prst="parallelogram">
            <a:avLst>
              <a:gd name="adj" fmla="val 25000"/>
            </a:avLst>
          </a:prstGeom>
          <a:solidFill>
            <a:srgbClr val="00B39F"/>
          </a:solidFill>
          <a:ln w="12700" cap="flat" cmpd="sng">
            <a:solidFill>
              <a:srgbClr val="00B39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0" name="Google Shape;250;p25"/>
          <p:cNvSpPr/>
          <p:nvPr/>
        </p:nvSpPr>
        <p:spPr>
          <a:xfrm>
            <a:off x="664144" y="1408431"/>
            <a:ext cx="11049900" cy="2757000"/>
          </a:xfrm>
          <a:prstGeom prst="parallelogram">
            <a:avLst>
              <a:gd name="adj" fmla="val 25000"/>
            </a:avLst>
          </a:prstGeom>
          <a:solidFill>
            <a:srgbClr val="00685E"/>
          </a:solidFill>
          <a:ln w="12700" cap="flat" cmpd="sng">
            <a:solidFill>
              <a:srgbClr val="0068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1" name="Google Shape;251;p25"/>
          <p:cNvSpPr txBox="1"/>
          <p:nvPr/>
        </p:nvSpPr>
        <p:spPr>
          <a:xfrm>
            <a:off x="1280161" y="1386034"/>
            <a:ext cx="9817800" cy="27570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FFFFFF"/>
              </a:buClr>
              <a:buSzPts val="4400"/>
              <a:buFont typeface="Avenir"/>
              <a:buNone/>
            </a:pPr>
            <a:r>
              <a:rPr lang="en-US" sz="4400">
                <a:solidFill>
                  <a:srgbClr val="FFFFFF"/>
                </a:solidFill>
                <a:latin typeface="Proxima Nova"/>
                <a:ea typeface="Proxima Nova"/>
                <a:cs typeface="Proxima Nova"/>
                <a:sym typeface="Proxima Nova"/>
              </a:rPr>
              <a:t>“Insert a customer testimonial that demonstrates the value of your business here.”</a:t>
            </a:r>
            <a:endParaRPr>
              <a:latin typeface="Proxima Nova"/>
              <a:ea typeface="Proxima Nova"/>
              <a:cs typeface="Proxima Nova"/>
              <a:sym typeface="Proxima Nova"/>
            </a:endParaRPr>
          </a:p>
        </p:txBody>
      </p:sp>
      <p:sp>
        <p:nvSpPr>
          <p:cNvPr id="252" name="Google Shape;252;p25"/>
          <p:cNvSpPr txBox="1"/>
          <p:nvPr/>
        </p:nvSpPr>
        <p:spPr>
          <a:xfrm>
            <a:off x="-26" y="4744125"/>
            <a:ext cx="121920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2D3E50"/>
                </a:solidFill>
                <a:latin typeface="Proxima Nova"/>
                <a:ea typeface="Proxima Nova"/>
                <a:cs typeface="Proxima Nova"/>
                <a:sym typeface="Proxima Nova"/>
              </a:rPr>
              <a:t>First and Last Name, Job Title</a:t>
            </a:r>
            <a:endParaRPr>
              <a:latin typeface="Proxima Nova"/>
              <a:ea typeface="Proxima Nova"/>
              <a:cs typeface="Proxima Nova"/>
              <a:sym typeface="Proxima Nova"/>
            </a:endParaRPr>
          </a:p>
        </p:txBody>
      </p:sp>
      <p:sp>
        <p:nvSpPr>
          <p:cNvPr id="253" name="Google Shape;253;p25"/>
          <p:cNvSpPr txBox="1"/>
          <p:nvPr/>
        </p:nvSpPr>
        <p:spPr>
          <a:xfrm>
            <a:off x="5750900" y="5606877"/>
            <a:ext cx="8763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2D3E50"/>
                </a:solidFill>
                <a:latin typeface="Proxima Nova"/>
                <a:ea typeface="Proxima Nova"/>
                <a:cs typeface="Proxima Nova"/>
                <a:sym typeface="Proxima Nova"/>
              </a:rPr>
              <a:t>LOGO</a:t>
            </a:r>
            <a:endParaRPr>
              <a:latin typeface="Proxima Nova"/>
              <a:ea typeface="Proxima Nova"/>
              <a:cs typeface="Proxima Nova"/>
              <a:sym typeface="Proxima Nov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456</Words>
  <Application>Microsoft Office PowerPoint</Application>
  <PresentationFormat>Widescreen</PresentationFormat>
  <Paragraphs>113</Paragraphs>
  <Slides>16</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Verdana</vt:lpstr>
      <vt:lpstr>Proxima Nova</vt:lpstr>
      <vt:lpstr>Avenir</vt:lpstr>
      <vt:lpstr>Arial</vt:lpstr>
      <vt:lpstr>Calibri</vt:lpstr>
      <vt:lpstr>Office Theme</vt:lpstr>
      <vt:lpstr>Company Profile Template </vt:lpstr>
      <vt:lpstr>How to Use This Template:</vt:lpstr>
      <vt:lpstr>PowerPoint Presentation</vt:lpstr>
      <vt:lpstr>Company  Summary</vt:lpstr>
      <vt:lpstr>Company History</vt:lpstr>
      <vt:lpstr>Meet the Team</vt:lpstr>
      <vt:lpstr>PowerPoint Presentation</vt:lpstr>
      <vt:lpstr>PowerPoint Presentation</vt:lpstr>
      <vt:lpstr>What Our Customers Are Saying</vt:lpstr>
      <vt:lpstr>Awards &amp; Recognition</vt:lpstr>
      <vt:lpstr>PowerPoint Presentation</vt:lpstr>
      <vt:lpstr>PowerPoint Presentation</vt:lpstr>
      <vt:lpstr>PowerPoint Presentation</vt:lpstr>
      <vt:lpstr>Logo Gallery</vt:lpstr>
      <vt:lpstr>Table Slide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Profile Template</dc:title>
  <dc:creator>pc</dc:creator>
  <cp:lastModifiedBy>pc</cp:lastModifiedBy>
  <cp:revision>7</cp:revision>
  <dcterms:modified xsi:type="dcterms:W3CDTF">2022-02-12T06:02:19Z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2496302</vt:lpwstr>
  </property>
  <property fmtid="{D5CDD505-2E9C-101B-9397-08002B2CF9AE}" name="NXPowerLiteSettings" pid="3">
    <vt:lpwstr>E700052003A000</vt:lpwstr>
  </property>
  <property fmtid="{D5CDD505-2E9C-101B-9397-08002B2CF9AE}" name="NXPowerLiteVersion" pid="4">
    <vt:lpwstr>D9.1.2</vt:lpwstr>
  </property>
</Properties>
</file>