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62" r:id="rId1"/>
  </p:sldMasterIdLst>
  <p:notesMasterIdLst>
    <p:notesMasterId r:id="rId15"/>
  </p:notesMasterIdLst>
  <p:sldIdLst>
    <p:sldId id="275" r:id="rId2"/>
    <p:sldId id="276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4" r:id="rId14"/>
  </p:sldIdLst>
  <p:sldSz cx="12192000" cy="6858000"/>
  <p:notesSz cx="6858000" cy="9144000"/>
  <p:embeddedFontLst>
    <p:embeddedFont>
      <p:font typeface="Verdana" panose="020B0604030504040204" pitchFamily="34" charset="0"/>
      <p:regular r:id="rId16"/>
      <p:bold r:id="rId17"/>
      <p:italic r:id="rId18"/>
      <p:boldItalic r:id="rId19"/>
    </p:embeddedFont>
    <p:embeddedFont>
      <p:font typeface="Montserrat Light" pitchFamily="2" charset="0"/>
      <p:regular r:id="rId20"/>
      <p:bold r:id="rId21"/>
      <p:italic r:id="rId22"/>
      <p:boldItalic r:id="rId23"/>
    </p:embeddedFont>
    <p:embeddedFont>
      <p:font typeface="Montserrat SemiBold" pitchFamily="2" charset="0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Montserrat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334"/>
    <a:srgbClr val="00897C"/>
    <a:srgbClr val="00B39F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069FEA4-EF2D-4931-860A-354288D2707F}">
  <a:tblStyle styleId="{B069FEA4-EF2D-4931-860A-354288D2707F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tableStyles" Target="tableStyles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d0268762e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" name="Google Shape;95;gd0268762e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b="1">
                <a:solidFill>
                  <a:srgbClr val="33475B"/>
                </a:solidFill>
                <a:latin typeface="Avenir"/>
                <a:ea typeface="Avenir"/>
                <a:cs typeface="Avenir"/>
                <a:sym typeface="Avenir"/>
              </a:rPr>
              <a:t>Title Slide</a:t>
            </a:r>
            <a:endParaRPr sz="1400" b="1">
              <a:solidFill>
                <a:srgbClr val="33475B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33475B"/>
              </a:buClr>
              <a:buSzPts val="1200"/>
              <a:buFont typeface="Avenir"/>
              <a:buChar char="●"/>
            </a:pPr>
            <a:r>
              <a:rPr lang="en-US" sz="1200">
                <a:solidFill>
                  <a:srgbClr val="33475B"/>
                </a:solidFill>
                <a:latin typeface="Avenir"/>
                <a:ea typeface="Avenir"/>
                <a:cs typeface="Avenir"/>
                <a:sym typeface="Avenir"/>
              </a:rPr>
              <a:t>Dark</a:t>
            </a:r>
            <a:endParaRPr sz="1200">
              <a:solidFill>
                <a:srgbClr val="33475B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3172157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cd1552723f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cd1552723f_0_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gcd1552723f_0_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d0268762e8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gd0268762e8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475B"/>
              </a:buClr>
              <a:buSzPts val="1400"/>
              <a:buFont typeface="Avenir"/>
              <a:buNone/>
            </a:pPr>
            <a:r>
              <a:rPr lang="en-US" sz="1400" b="1">
                <a:solidFill>
                  <a:srgbClr val="33475B"/>
                </a:solidFill>
                <a:latin typeface="Avenir"/>
                <a:ea typeface="Avenir"/>
                <a:cs typeface="Avenir"/>
                <a:sym typeface="Avenir"/>
              </a:rPr>
              <a:t>Product Screenshot Full MacBook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02863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d0268762e8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gd0268762e8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475B"/>
              </a:buClr>
              <a:buSzPts val="1400"/>
              <a:buFont typeface="Avenir"/>
              <a:buNone/>
            </a:pPr>
            <a:r>
              <a:rPr lang="en-US" sz="1400" b="1">
                <a:solidFill>
                  <a:srgbClr val="33475B"/>
                </a:solidFill>
                <a:latin typeface="Avenir"/>
                <a:ea typeface="Avenir"/>
                <a:cs typeface="Avenir"/>
                <a:sym typeface="Avenir"/>
              </a:rPr>
              <a:t>Please watch all videos above. </a:t>
            </a:r>
            <a:endParaRPr sz="1400" b="1">
              <a:solidFill>
                <a:srgbClr val="33475B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577979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" name="Google Shape;16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cd1552723f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cd1552723f_0_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gcd1552723f_0_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cd1552723f_0_10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gcd1552723f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upmetrics.co/call-to-downloadt?utm_source=company-profile-templates&amp;utm_medium=get-free-demo&amp;utm_campaign=download" TargetMode="External"/><Relationship Id="rId5" Type="http://schemas.openxmlformats.org/officeDocument/2006/relationships/hyperlink" Target="https://academy.hubspot.com/courses/growth-driven-design?utm_source=offers&amp;utm_medium=offers&amp;utm_campaign=seondary-conversion_wireframe-template_template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-1523"/>
            <a:ext cx="12189290" cy="6859523"/>
          </a:xfrm>
          <a:prstGeom prst="rect">
            <a:avLst/>
          </a:prstGeom>
          <a:solidFill>
            <a:srgbClr val="00897C"/>
          </a:solidFill>
          <a:ln>
            <a:solidFill>
              <a:srgbClr val="00897C"/>
            </a:solidFill>
          </a:ln>
        </p:spPr>
      </p:pic>
      <p:sp>
        <p:nvSpPr>
          <p:cNvPr id="97" name="Google Shape;97;p16"/>
          <p:cNvSpPr txBox="1">
            <a:spLocks noGrp="1"/>
          </p:cNvSpPr>
          <p:nvPr>
            <p:ph type="title" idx="4294967295"/>
          </p:nvPr>
        </p:nvSpPr>
        <p:spPr>
          <a:xfrm>
            <a:off x="4376738" y="1838325"/>
            <a:ext cx="7815262" cy="1273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venir"/>
              <a:buNone/>
            </a:pPr>
            <a:r>
              <a:rPr lang="en-US" sz="6400" b="1" dirty="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Company Profile Template</a:t>
            </a:r>
            <a:endParaRPr sz="6400" b="1" dirty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venir"/>
              <a:buNone/>
            </a:pPr>
            <a:endParaRPr sz="6400" b="1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98" name="Google Shape;98;p16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937" y="730826"/>
            <a:ext cx="1916042" cy="42578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9" name="Google Shape;99;p16"/>
          <p:cNvCxnSpPr/>
          <p:nvPr/>
        </p:nvCxnSpPr>
        <p:spPr>
          <a:xfrm>
            <a:off x="3562850" y="1374778"/>
            <a:ext cx="443100" cy="2400"/>
          </a:xfrm>
          <a:prstGeom prst="straightConnector1">
            <a:avLst/>
          </a:prstGeom>
          <a:noFill/>
          <a:ln w="19050" cap="flat" cmpd="sng">
            <a:solidFill>
              <a:srgbClr val="00897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" name="Google Shape;99;p16"/>
          <p:cNvCxnSpPr/>
          <p:nvPr/>
        </p:nvCxnSpPr>
        <p:spPr>
          <a:xfrm>
            <a:off x="3478924" y="1283600"/>
            <a:ext cx="595926" cy="0"/>
          </a:xfrm>
          <a:prstGeom prst="straightConnector1">
            <a:avLst/>
          </a:prstGeom>
          <a:noFill/>
          <a:ln w="19050" cap="flat" cmpd="sng">
            <a:solidFill>
              <a:srgbClr val="F16334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4322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2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27"/>
          <p:cNvPicPr preferRelativeResize="0"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0" r="9" b="16670"/>
          <a:stretch/>
        </p:blipFill>
        <p:spPr>
          <a:xfrm>
            <a:off x="7364535" y="1074198"/>
            <a:ext cx="4456590" cy="4456590"/>
          </a:xfrm>
          <a:prstGeom prst="roundRect">
            <a:avLst>
              <a:gd name="adj" fmla="val 1391"/>
            </a:avLst>
          </a:prstGeom>
          <a:noFill/>
          <a:ln>
            <a:noFill/>
          </a:ln>
        </p:spPr>
      </p:pic>
      <p:sp>
        <p:nvSpPr>
          <p:cNvPr id="252" name="Google Shape;252;p27"/>
          <p:cNvSpPr txBox="1"/>
          <p:nvPr/>
        </p:nvSpPr>
        <p:spPr>
          <a:xfrm>
            <a:off x="712440" y="521011"/>
            <a:ext cx="6145500" cy="19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3875" rIns="0" bIns="0" anchor="t" anchorCtr="0">
            <a:spAutoFit/>
          </a:bodyPr>
          <a:lstStyle/>
          <a:p>
            <a:pPr marL="127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00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Content Slide</a:t>
            </a:r>
            <a:endParaRPr sz="6700" dirty="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12700" lvl="0" indent="0" algn="l" rtl="0">
              <a:spcBef>
                <a:spcPts val="99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A slide for general content.</a:t>
            </a:r>
            <a:endParaRPr dirty="0">
              <a:solidFill>
                <a:srgbClr val="00897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3" name="Google Shape;253;p27"/>
          <p:cNvSpPr txBox="1"/>
          <p:nvPr/>
        </p:nvSpPr>
        <p:spPr>
          <a:xfrm>
            <a:off x="712450" y="2861150"/>
            <a:ext cx="6865200" cy="28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5080" lvl="0" indent="0" algn="l" rtl="0">
              <a:lnSpc>
                <a:spcPct val="1256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Don’t write down everything you’re going to </a:t>
            </a:r>
            <a:endParaRPr sz="1600" dirty="0">
              <a:solidFill>
                <a:srgbClr val="0F232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12700" marR="5080" lvl="0" indent="0" algn="l" rtl="0">
              <a:lnSpc>
                <a:spcPct val="1256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say and try to avoid walls of text. Include pertinent </a:t>
            </a:r>
            <a:endParaRPr sz="1600" dirty="0">
              <a:solidFill>
                <a:srgbClr val="0F232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12700" marR="5080" lvl="0" indent="0" algn="l" rtl="0">
              <a:lnSpc>
                <a:spcPct val="1256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information, statistics, and data visualizations, </a:t>
            </a:r>
            <a:endParaRPr sz="1600" dirty="0">
              <a:solidFill>
                <a:srgbClr val="0F232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12700" marR="5080" lvl="0" indent="0" algn="l" rtl="0">
              <a:lnSpc>
                <a:spcPct val="1256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and walk through the rest verbally.</a:t>
            </a:r>
            <a:endParaRPr sz="1600" dirty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0"/>
              </a:spcBef>
              <a:spcAft>
                <a:spcPts val="0"/>
              </a:spcAft>
              <a:buNone/>
            </a:pPr>
            <a:endParaRPr sz="1600" dirty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195580" marR="2161540" lvl="0" indent="-179705" algn="l" rtl="0">
              <a:lnSpc>
                <a:spcPct val="138000"/>
              </a:lnSpc>
              <a:spcBef>
                <a:spcPts val="330"/>
              </a:spcBef>
              <a:spcAft>
                <a:spcPts val="0"/>
              </a:spcAft>
              <a:buClr>
                <a:srgbClr val="0F232F"/>
              </a:buClr>
              <a:buSzPts val="1400"/>
              <a:buFont typeface="Arial"/>
              <a:buChar char="•"/>
            </a:pPr>
            <a:r>
              <a:rPr lang="en-US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Incorporate bullet points to break up slides</a:t>
            </a:r>
            <a:endParaRPr dirty="0"/>
          </a:p>
          <a:p>
            <a:pPr marL="195580" marR="2161540" lvl="0" indent="-179705" algn="l" rtl="0">
              <a:lnSpc>
                <a:spcPct val="138000"/>
              </a:lnSpc>
              <a:spcBef>
                <a:spcPts val="330"/>
              </a:spcBef>
              <a:spcAft>
                <a:spcPts val="0"/>
              </a:spcAft>
              <a:buClr>
                <a:srgbClr val="0F232F"/>
              </a:buClr>
              <a:buSzPts val="1400"/>
              <a:buFont typeface="Arial"/>
              <a:buChar char="•"/>
            </a:pPr>
            <a:r>
              <a:rPr lang="en-US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Leave plenty of white space</a:t>
            </a:r>
            <a:endParaRPr dirty="0"/>
          </a:p>
          <a:p>
            <a:pPr marL="195580" marR="2161540" lvl="0" indent="-179705" algn="l" rtl="0">
              <a:lnSpc>
                <a:spcPct val="138000"/>
              </a:lnSpc>
              <a:spcBef>
                <a:spcPts val="330"/>
              </a:spcBef>
              <a:spcAft>
                <a:spcPts val="0"/>
              </a:spcAft>
              <a:buClr>
                <a:srgbClr val="0F232F"/>
              </a:buClr>
              <a:buSzPts val="1400"/>
              <a:buFont typeface="Arial"/>
              <a:buChar char="•"/>
            </a:pPr>
            <a:r>
              <a:rPr lang="en-US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Leverage </a:t>
            </a:r>
            <a:r>
              <a:rPr lang="en-US" b="1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bold</a:t>
            </a:r>
            <a:r>
              <a:rPr lang="en-US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 and </a:t>
            </a:r>
            <a:r>
              <a:rPr lang="en-US" i="1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italics</a:t>
            </a:r>
            <a:r>
              <a:rPr lang="en-US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 to emphasize points</a:t>
            </a:r>
            <a:endParaRPr dirty="0"/>
          </a:p>
          <a:p>
            <a:pPr marL="195580" marR="1197610" lvl="0" indent="-90804" algn="l" rtl="0">
              <a:lnSpc>
                <a:spcPct val="138000"/>
              </a:lnSpc>
              <a:spcBef>
                <a:spcPts val="795"/>
              </a:spcBef>
              <a:spcAft>
                <a:spcPts val="0"/>
              </a:spcAft>
              <a:buClr>
                <a:srgbClr val="000000"/>
              </a:buClr>
              <a:buSzPts val="1450"/>
              <a:buFont typeface="Calibri"/>
              <a:buNone/>
            </a:pPr>
            <a:endParaRPr sz="1450" dirty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4" name="Google Shape;254;p27"/>
          <p:cNvSpPr/>
          <p:nvPr/>
        </p:nvSpPr>
        <p:spPr>
          <a:xfrm>
            <a:off x="7098025" y="4631750"/>
            <a:ext cx="1266900" cy="1171500"/>
          </a:xfrm>
          <a:prstGeom prst="roundRect">
            <a:avLst>
              <a:gd name="adj" fmla="val 4725"/>
            </a:avLst>
          </a:prstGeom>
          <a:solidFill>
            <a:srgbClr val="00897C"/>
          </a:solidFill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2"/>
        </a:solid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8"/>
          <p:cNvSpPr txBox="1">
            <a:spLocks noGrp="1"/>
          </p:cNvSpPr>
          <p:nvPr>
            <p:ph type="title"/>
          </p:nvPr>
        </p:nvSpPr>
        <p:spPr>
          <a:xfrm>
            <a:off x="0" y="365125"/>
            <a:ext cx="121920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ontserrat SemiBold"/>
              <a:buNone/>
            </a:pPr>
            <a:r>
              <a:rPr lang="en-US" sz="4000">
                <a:solidFill>
                  <a:srgbClr val="112430"/>
                </a:solidFill>
                <a:latin typeface="Verdana"/>
                <a:ea typeface="Verdana"/>
                <a:cs typeface="Verdana"/>
                <a:sym typeface="Verdana"/>
              </a:rPr>
              <a:t>Logo Gallery</a:t>
            </a:r>
            <a:endParaRPr>
              <a:solidFill>
                <a:srgbClr val="11243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0" name="Google Shape;260;p28"/>
          <p:cNvSpPr/>
          <p:nvPr/>
        </p:nvSpPr>
        <p:spPr>
          <a:xfrm>
            <a:off x="1921334" y="2346835"/>
            <a:ext cx="1676400" cy="623400"/>
          </a:xfrm>
          <a:prstGeom prst="rect">
            <a:avLst/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28"/>
          <p:cNvSpPr txBox="1"/>
          <p:nvPr/>
        </p:nvSpPr>
        <p:spPr>
          <a:xfrm>
            <a:off x="1921334" y="2485334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2" name="Google Shape;262;p28"/>
          <p:cNvSpPr/>
          <p:nvPr/>
        </p:nvSpPr>
        <p:spPr>
          <a:xfrm>
            <a:off x="3997839" y="2346835"/>
            <a:ext cx="1676400" cy="623400"/>
          </a:xfrm>
          <a:prstGeom prst="rect">
            <a:avLst/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28"/>
          <p:cNvSpPr/>
          <p:nvPr/>
        </p:nvSpPr>
        <p:spPr>
          <a:xfrm>
            <a:off x="6074344" y="2346835"/>
            <a:ext cx="1676400" cy="623400"/>
          </a:xfrm>
          <a:prstGeom prst="rect">
            <a:avLst/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28"/>
          <p:cNvSpPr/>
          <p:nvPr/>
        </p:nvSpPr>
        <p:spPr>
          <a:xfrm>
            <a:off x="8150849" y="2346835"/>
            <a:ext cx="1676400" cy="623400"/>
          </a:xfrm>
          <a:prstGeom prst="rect">
            <a:avLst/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28"/>
          <p:cNvSpPr/>
          <p:nvPr/>
        </p:nvSpPr>
        <p:spPr>
          <a:xfrm>
            <a:off x="1921334" y="3205883"/>
            <a:ext cx="1676400" cy="623400"/>
          </a:xfrm>
          <a:prstGeom prst="rect">
            <a:avLst/>
          </a:prstGeom>
          <a:noFill/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9A4B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28"/>
          <p:cNvSpPr txBox="1"/>
          <p:nvPr/>
        </p:nvSpPr>
        <p:spPr>
          <a:xfrm>
            <a:off x="1921334" y="3344382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112430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>
              <a:solidFill>
                <a:srgbClr val="11243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7" name="Google Shape;267;p28"/>
          <p:cNvSpPr/>
          <p:nvPr/>
        </p:nvSpPr>
        <p:spPr>
          <a:xfrm>
            <a:off x="1921334" y="4032347"/>
            <a:ext cx="1676400" cy="623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28"/>
          <p:cNvSpPr txBox="1"/>
          <p:nvPr/>
        </p:nvSpPr>
        <p:spPr>
          <a:xfrm>
            <a:off x="1921334" y="4170846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 dirty="0">
              <a:solidFill>
                <a:srgbClr val="00897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9" name="Google Shape;269;p28"/>
          <p:cNvSpPr/>
          <p:nvPr/>
        </p:nvSpPr>
        <p:spPr>
          <a:xfrm>
            <a:off x="3997839" y="3202450"/>
            <a:ext cx="1676400" cy="623400"/>
          </a:xfrm>
          <a:prstGeom prst="rect">
            <a:avLst/>
          </a:prstGeom>
          <a:noFill/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9A4B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28"/>
          <p:cNvSpPr txBox="1"/>
          <p:nvPr/>
        </p:nvSpPr>
        <p:spPr>
          <a:xfrm>
            <a:off x="3997839" y="3340949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112430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>
              <a:solidFill>
                <a:srgbClr val="11243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1" name="Google Shape;271;p28"/>
          <p:cNvSpPr/>
          <p:nvPr/>
        </p:nvSpPr>
        <p:spPr>
          <a:xfrm>
            <a:off x="6074344" y="3209014"/>
            <a:ext cx="1676400" cy="623400"/>
          </a:xfrm>
          <a:prstGeom prst="rect">
            <a:avLst/>
          </a:prstGeom>
          <a:noFill/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9A4B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28"/>
          <p:cNvSpPr txBox="1"/>
          <p:nvPr/>
        </p:nvSpPr>
        <p:spPr>
          <a:xfrm>
            <a:off x="6074344" y="3347513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112430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>
              <a:solidFill>
                <a:srgbClr val="11243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3" name="Google Shape;273;p28"/>
          <p:cNvSpPr/>
          <p:nvPr/>
        </p:nvSpPr>
        <p:spPr>
          <a:xfrm>
            <a:off x="8150849" y="3211260"/>
            <a:ext cx="1676400" cy="623400"/>
          </a:xfrm>
          <a:prstGeom prst="rect">
            <a:avLst/>
          </a:prstGeom>
          <a:noFill/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9A4B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28"/>
          <p:cNvSpPr txBox="1"/>
          <p:nvPr/>
        </p:nvSpPr>
        <p:spPr>
          <a:xfrm>
            <a:off x="8150849" y="3349759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112430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>
              <a:solidFill>
                <a:srgbClr val="11243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5" name="Google Shape;275;p28"/>
          <p:cNvSpPr txBox="1"/>
          <p:nvPr/>
        </p:nvSpPr>
        <p:spPr>
          <a:xfrm>
            <a:off x="3997839" y="2486878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6" name="Google Shape;276;p28"/>
          <p:cNvSpPr txBox="1"/>
          <p:nvPr/>
        </p:nvSpPr>
        <p:spPr>
          <a:xfrm>
            <a:off x="6074344" y="2488422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7" name="Google Shape;277;p28"/>
          <p:cNvSpPr txBox="1"/>
          <p:nvPr/>
        </p:nvSpPr>
        <p:spPr>
          <a:xfrm>
            <a:off x="8150849" y="2489966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8" name="Google Shape;278;p28"/>
          <p:cNvSpPr/>
          <p:nvPr/>
        </p:nvSpPr>
        <p:spPr>
          <a:xfrm>
            <a:off x="3997839" y="4032347"/>
            <a:ext cx="1676400" cy="623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28"/>
          <p:cNvSpPr txBox="1"/>
          <p:nvPr/>
        </p:nvSpPr>
        <p:spPr>
          <a:xfrm>
            <a:off x="3997839" y="4170846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 dirty="0">
              <a:solidFill>
                <a:srgbClr val="00897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0" name="Google Shape;280;p28"/>
          <p:cNvSpPr/>
          <p:nvPr/>
        </p:nvSpPr>
        <p:spPr>
          <a:xfrm>
            <a:off x="6074343" y="4032347"/>
            <a:ext cx="1676400" cy="623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28"/>
          <p:cNvSpPr txBox="1"/>
          <p:nvPr/>
        </p:nvSpPr>
        <p:spPr>
          <a:xfrm>
            <a:off x="6074343" y="4170846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 dirty="0">
              <a:solidFill>
                <a:srgbClr val="00897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2" name="Google Shape;282;p28"/>
          <p:cNvSpPr/>
          <p:nvPr/>
        </p:nvSpPr>
        <p:spPr>
          <a:xfrm>
            <a:off x="8150849" y="4030918"/>
            <a:ext cx="1676400" cy="623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28"/>
          <p:cNvSpPr txBox="1"/>
          <p:nvPr/>
        </p:nvSpPr>
        <p:spPr>
          <a:xfrm>
            <a:off x="8150849" y="4169417"/>
            <a:ext cx="167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LOGO</a:t>
            </a:r>
            <a:endParaRPr dirty="0">
              <a:solidFill>
                <a:srgbClr val="00897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363E"/>
        </a:solidFill>
        <a:effectLst/>
      </p:bgPr>
    </p:bg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908"/>
            <a:ext cx="12192000" cy="6856092"/>
          </a:xfrm>
          <a:prstGeom prst="rect">
            <a:avLst/>
          </a:prstGeom>
          <a:solidFill>
            <a:srgbClr val="00897C"/>
          </a:solidFill>
          <a:ln>
            <a:solidFill>
              <a:srgbClr val="0089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289" name="Google Shape;289;p29"/>
          <p:cNvGraphicFramePr/>
          <p:nvPr>
            <p:extLst>
              <p:ext uri="{D42A27DB-BD31-4B8C-83A1-F6EECF244321}">
                <p14:modId xmlns:p14="http://schemas.microsoft.com/office/powerpoint/2010/main" val="202004862"/>
              </p:ext>
            </p:extLst>
          </p:nvPr>
        </p:nvGraphicFramePr>
        <p:xfrm>
          <a:off x="2541070" y="599367"/>
          <a:ext cx="7109850" cy="381162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396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4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4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4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2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u="none" strike="noStrike" cap="none" dirty="0">
                        <a:sym typeface="Verdana"/>
                      </a:endParaRPr>
                    </a:p>
                    <a:p>
                      <a:pPr marL="1016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50" dirty="0">
                          <a:sym typeface="Verdana"/>
                        </a:rPr>
                        <a:t>Lorem</a:t>
                      </a:r>
                      <a:endParaRPr sz="1250" u="none" strike="noStrike" cap="none" dirty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u="none" strike="noStrike" cap="none" dirty="0">
                        <a:sym typeface="Verdana"/>
                      </a:endParaRPr>
                    </a:p>
                    <a:p>
                      <a:pPr marL="1016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US" sz="1250" dirty="0">
                          <a:sym typeface="Verdana"/>
                        </a:rPr>
                        <a:t>Ipsum</a:t>
                      </a:r>
                      <a:endParaRPr sz="1250" u="none" strike="noStrike" cap="none" dirty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u="none" strike="noStrike" cap="none" dirty="0">
                        <a:sym typeface="Verdana"/>
                      </a:endParaRPr>
                    </a:p>
                    <a:p>
                      <a:pPr marL="1016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50" dirty="0">
                          <a:sym typeface="Verdana"/>
                        </a:rPr>
                        <a:t>Dolor</a:t>
                      </a:r>
                      <a:endParaRPr sz="1250" u="none" strike="noStrike" cap="none" dirty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u="none" strike="noStrike" cap="none" dirty="0">
                        <a:sym typeface="Verdana"/>
                      </a:endParaRPr>
                    </a:p>
                    <a:p>
                      <a:pPr marL="1016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50" dirty="0">
                          <a:sym typeface="Verdana"/>
                        </a:rPr>
                        <a:t>Sit</a:t>
                      </a:r>
                      <a:endParaRPr sz="1250" u="none" strike="noStrike" cap="none" dirty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0" marR="0" marT="255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0" marR="0" marT="255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0" name="Google Shape;290;p29"/>
          <p:cNvSpPr/>
          <p:nvPr/>
        </p:nvSpPr>
        <p:spPr>
          <a:xfrm>
            <a:off x="8616920" y="3897802"/>
            <a:ext cx="174300" cy="1416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29"/>
          <p:cNvSpPr/>
          <p:nvPr/>
        </p:nvSpPr>
        <p:spPr>
          <a:xfrm>
            <a:off x="8616920" y="3171795"/>
            <a:ext cx="174300" cy="1416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29"/>
          <p:cNvSpPr/>
          <p:nvPr/>
        </p:nvSpPr>
        <p:spPr>
          <a:xfrm>
            <a:off x="8640882" y="2461174"/>
            <a:ext cx="126600" cy="1119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29"/>
          <p:cNvSpPr/>
          <p:nvPr/>
        </p:nvSpPr>
        <p:spPr>
          <a:xfrm>
            <a:off x="8640882" y="1699174"/>
            <a:ext cx="126600" cy="1119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29"/>
          <p:cNvSpPr txBox="1"/>
          <p:nvPr/>
        </p:nvSpPr>
        <p:spPr>
          <a:xfrm>
            <a:off x="3887392" y="5228781"/>
            <a:ext cx="4417200" cy="10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5810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50" dirty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Table Slide</a:t>
            </a:r>
            <a:endParaRPr sz="3650" dirty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10"/>
              </a:spcBef>
              <a:spcAft>
                <a:spcPts val="0"/>
              </a:spcAft>
              <a:buNone/>
            </a:pPr>
            <a:r>
              <a:rPr lang="en-US" sz="1900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Lorem Ipsum Dolor</a:t>
            </a:r>
            <a:endParaRPr sz="1900"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5" name="Google Shape;295;p29"/>
          <p:cNvSpPr/>
          <p:nvPr/>
        </p:nvSpPr>
        <p:spPr>
          <a:xfrm>
            <a:off x="6096000" y="4730400"/>
            <a:ext cx="0" cy="439420"/>
          </a:xfrm>
          <a:custGeom>
            <a:avLst/>
            <a:gdLst/>
            <a:ahLst/>
            <a:cxnLst/>
            <a:rect l="l" t="t" r="r" b="b"/>
            <a:pathLst>
              <a:path w="120000" h="439420" extrusionOk="0">
                <a:moveTo>
                  <a:pt x="0" y="0"/>
                </a:moveTo>
                <a:lnTo>
                  <a:pt x="0" y="439420"/>
                </a:lnTo>
              </a:path>
            </a:pathLst>
          </a:custGeom>
          <a:noFill/>
          <a:ln w="10150" cap="flat" cmpd="sng">
            <a:solidFill>
              <a:srgbClr val="C0B68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3" name="Google Shape;303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40123" y="845847"/>
            <a:ext cx="6418607" cy="38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32"/>
          <p:cNvSpPr txBox="1"/>
          <p:nvPr/>
        </p:nvSpPr>
        <p:spPr>
          <a:xfrm>
            <a:off x="632073" y="878797"/>
            <a:ext cx="3984000" cy="10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/>
            <a:r>
              <a:rPr lang="en-US" sz="2800" b="1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Grow your business leaps and bounds with Upmetrics</a:t>
            </a:r>
            <a:endParaRPr sz="2800" b="1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301" name="Google Shape;301;p32"/>
          <p:cNvCxnSpPr/>
          <p:nvPr/>
        </p:nvCxnSpPr>
        <p:spPr>
          <a:xfrm>
            <a:off x="776129" y="2432641"/>
            <a:ext cx="8916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2" name="Google Shape;302;p32"/>
          <p:cNvSpPr txBox="1"/>
          <p:nvPr/>
        </p:nvSpPr>
        <p:spPr>
          <a:xfrm>
            <a:off x="632073" y="2620623"/>
            <a:ext cx="3795600" cy="6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sz="2133" dirty="0">
                <a:solidFill>
                  <a:srgbClr val="FFFFFF"/>
                </a:solidFill>
                <a:latin typeface="Avenir"/>
                <a:ea typeface="Avenir"/>
                <a:cs typeface="Avenir"/>
                <a:sym typeface="Avenir"/>
              </a:rPr>
              <a:t>From individuals to teams, anyone can use Upmetrics's business plan software to grow and build their business.</a:t>
            </a:r>
            <a:endParaRPr sz="2133" dirty="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04" name="Google Shape;304;p32"/>
          <p:cNvSpPr/>
          <p:nvPr/>
        </p:nvSpPr>
        <p:spPr>
          <a:xfrm>
            <a:off x="6106862" y="3814619"/>
            <a:ext cx="774231" cy="379323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32">
            <a:hlinkClick r:id="rId5"/>
          </p:cNvPr>
          <p:cNvSpPr/>
          <p:nvPr/>
        </p:nvSpPr>
        <p:spPr>
          <a:xfrm>
            <a:off x="6992594" y="4810681"/>
            <a:ext cx="3223500" cy="654600"/>
          </a:xfrm>
          <a:prstGeom prst="roundRect">
            <a:avLst>
              <a:gd name="adj" fmla="val 4563"/>
            </a:avLst>
          </a:prstGeom>
          <a:solidFill>
            <a:srgbClr val="F16334"/>
          </a:solidFill>
          <a:ln>
            <a:solidFill>
              <a:srgbClr val="F16334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A6C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32"/>
          <p:cNvSpPr txBox="1"/>
          <p:nvPr/>
        </p:nvSpPr>
        <p:spPr>
          <a:xfrm>
            <a:off x="6992601" y="4912051"/>
            <a:ext cx="3223500" cy="7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en-US" sz="1800" dirty="0">
                <a:solidFill>
                  <a:schemeClr val="bg1"/>
                </a:solidFill>
                <a:latin typeface="Avenir"/>
                <a:ea typeface="Avenir"/>
                <a:cs typeface="Avenir"/>
                <a:sym typeface="Avenir"/>
                <a:hlinkClick r:id="rId6"/>
              </a:rPr>
              <a:t>Get Free </a:t>
            </a:r>
            <a:r>
              <a:rPr lang="en-US" sz="1800" dirty="0" smtClean="0">
                <a:solidFill>
                  <a:schemeClr val="bg1"/>
                </a:solidFill>
                <a:latin typeface="Avenir"/>
                <a:ea typeface="Avenir"/>
                <a:cs typeface="Avenir"/>
                <a:sym typeface="Avenir"/>
                <a:hlinkClick r:id="rId6"/>
              </a:rPr>
              <a:t>Demo</a:t>
            </a:r>
            <a:endParaRPr sz="1800" dirty="0">
              <a:solidFill>
                <a:schemeClr val="bg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3"/>
          <a:stretch/>
        </p:blipFill>
        <p:spPr>
          <a:xfrm>
            <a:off x="6033706" y="1094611"/>
            <a:ext cx="5241668" cy="316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54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/>
          <p:nvPr/>
        </p:nvSpPr>
        <p:spPr>
          <a:xfrm>
            <a:off x="1985862" y="2728711"/>
            <a:ext cx="8413200" cy="3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/>
            </a:r>
            <a:br>
              <a:rPr lang="en-US" sz="1400" b="0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b="1" dirty="0" smtClean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Easy Edit</a:t>
            </a:r>
            <a:r>
              <a:rPr lang="en-US" sz="1400" b="1" dirty="0" smtClean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: </a:t>
            </a:r>
            <a:r>
              <a:rPr lang="en-US" sz="1400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These are intended for you to erase and fill in with information for your specific </a:t>
            </a:r>
            <a:r>
              <a:rPr lang="en-US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company.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/>
            </a:r>
            <a:br>
              <a:rPr lang="en-US" sz="1400" b="1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400" b="1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Normal Placeholder Text: </a:t>
            </a:r>
            <a:r>
              <a:rPr lang="en-US" sz="1400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This should be altered, deleted, or added to as you see fit. </a:t>
            </a:r>
            <a:endParaRPr sz="1400" dirty="0">
              <a:solidFill>
                <a:srgbClr val="34485A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34485A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Images: </a:t>
            </a:r>
            <a:r>
              <a:rPr lang="en-US" sz="1400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Right click any image and select “Change Picture…” to adjust any visual content used throughout the template.</a:t>
            </a:r>
            <a:endParaRPr sz="1400" dirty="0">
              <a:solidFill>
                <a:srgbClr val="34485A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/>
            </a:r>
            <a:br>
              <a:rPr lang="en-US" sz="1400" b="0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en-US" sz="1400" b="1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Once you’re ready to begin, delete the first three slides and start filling out your info. </a:t>
            </a:r>
            <a:r>
              <a:rPr lang="en-US" sz="1400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Remember, you can add/edit/delete any wording or sections you see fit for your projects.</a:t>
            </a:r>
            <a:endParaRPr sz="1400" b="0" dirty="0">
              <a:solidFill>
                <a:srgbClr val="34485A"/>
              </a:solidFill>
              <a:latin typeface="Avenir"/>
              <a:ea typeface="Avenir"/>
              <a:cs typeface="Avenir"/>
              <a:sym typeface="Avenir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400" dirty="0">
              <a:solidFill>
                <a:srgbClr val="33475B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7" name="Google Shape;117;p18"/>
          <p:cNvSpPr/>
          <p:nvPr/>
        </p:nvSpPr>
        <p:spPr>
          <a:xfrm>
            <a:off x="3434115" y="1887818"/>
            <a:ext cx="5323800" cy="625200"/>
          </a:xfrm>
          <a:prstGeom prst="roundRect">
            <a:avLst>
              <a:gd name="adj" fmla="val 4563"/>
            </a:avLst>
          </a:prstGeom>
          <a:solidFill>
            <a:srgbClr val="00685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8"/>
          <p:cNvSpPr txBox="1">
            <a:spLocks noGrp="1"/>
          </p:cNvSpPr>
          <p:nvPr>
            <p:ph type="title" idx="4294967295"/>
          </p:nvPr>
        </p:nvSpPr>
        <p:spPr>
          <a:xfrm>
            <a:off x="3434115" y="1887538"/>
            <a:ext cx="5323800" cy="7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venir"/>
              <a:buNone/>
            </a:pPr>
            <a:r>
              <a:rPr lang="en-US" sz="2800" dirty="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How to Use This Template:</a:t>
            </a:r>
            <a:endParaRPr sz="2800" dirty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9" name="Google Shape;119;p18"/>
          <p:cNvSpPr txBox="1"/>
          <p:nvPr/>
        </p:nvSpPr>
        <p:spPr>
          <a:xfrm>
            <a:off x="963494" y="1017202"/>
            <a:ext cx="10457700" cy="9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4485A"/>
              </a:buClr>
              <a:buSzPts val="4400"/>
              <a:buFont typeface="Avenir"/>
              <a:buNone/>
            </a:pPr>
            <a:r>
              <a:rPr lang="en-US" sz="4000" b="1" dirty="0">
                <a:solidFill>
                  <a:srgbClr val="34485A"/>
                </a:solidFill>
                <a:latin typeface="Avenir"/>
                <a:ea typeface="Avenir"/>
                <a:cs typeface="Avenir"/>
                <a:sym typeface="Avenir"/>
              </a:rPr>
              <a:t>Thanks for downloading this resource.</a:t>
            </a:r>
            <a:endParaRPr sz="4000" b="1" dirty="0">
              <a:solidFill>
                <a:srgbClr val="34485A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20" name="Google Shape;120;p18" descr="https://lh5.googleusercontent.com/apEXRQSz2bntSyAKx_agcu8atjECSASwv_Q3UwaqHN786iFNxVF4a2FKeiNWnkcsAHIwWNB10eXnGMm4rcDea1tq_a4693bAdOUhmQUn_owUYcPX8mwvpv2Mf4KJcGch-7v6GZe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4215" y="-21676"/>
            <a:ext cx="1276350" cy="127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1438" y="6116716"/>
            <a:ext cx="423619" cy="35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19"/>
          <p:cNvPicPr preferRelativeResize="0"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5"/>
          <a:stretch/>
        </p:blipFill>
        <p:spPr>
          <a:xfrm>
            <a:off x="0" y="0"/>
            <a:ext cx="12192000" cy="6892176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/>
          <p:nvPr/>
        </p:nvSpPr>
        <p:spPr>
          <a:xfrm>
            <a:off x="2196398" y="1285926"/>
            <a:ext cx="1093800" cy="1011300"/>
          </a:xfrm>
          <a:prstGeom prst="roundRect">
            <a:avLst>
              <a:gd name="adj" fmla="val 4725"/>
            </a:avLst>
          </a:prstGeom>
          <a:solidFill>
            <a:srgbClr val="00897C"/>
          </a:solidFill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9"/>
          <p:cNvSpPr/>
          <p:nvPr/>
        </p:nvSpPr>
        <p:spPr>
          <a:xfrm>
            <a:off x="2607125" y="1588975"/>
            <a:ext cx="6324600" cy="3048000"/>
          </a:xfrm>
          <a:prstGeom prst="roundRect">
            <a:avLst>
              <a:gd name="adj" fmla="val 4725"/>
            </a:avLst>
          </a:prstGeom>
          <a:solidFill>
            <a:srgbClr val="FFFE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9"/>
          <p:cNvSpPr txBox="1"/>
          <p:nvPr/>
        </p:nvSpPr>
        <p:spPr>
          <a:xfrm>
            <a:off x="2607125" y="2297236"/>
            <a:ext cx="6324600" cy="16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i="0" u="none" strike="noStrike" cap="none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Your Company </a:t>
            </a:r>
            <a:endParaRPr sz="3300">
              <a:solidFill>
                <a:srgbClr val="0F232F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i="0" u="none" strike="noStrike" cap="none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Name Here</a:t>
            </a:r>
            <a:endParaRPr sz="5500" i="0" u="none" strike="noStrike" cap="none">
              <a:solidFill>
                <a:srgbClr val="0F232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9" name="Google Shape;129;p19"/>
          <p:cNvSpPr/>
          <p:nvPr/>
        </p:nvSpPr>
        <p:spPr>
          <a:xfrm>
            <a:off x="8065224" y="3903850"/>
            <a:ext cx="2819100" cy="1935300"/>
          </a:xfrm>
          <a:prstGeom prst="roundRect">
            <a:avLst>
              <a:gd name="adj" fmla="val 4725"/>
            </a:avLst>
          </a:prstGeom>
          <a:solidFill>
            <a:srgbClr val="00897C"/>
          </a:solidFill>
          <a:ln w="12700" cap="flat" cmpd="sng">
            <a:solidFill>
              <a:srgbClr val="00897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19"/>
          <p:cNvSpPr/>
          <p:nvPr/>
        </p:nvSpPr>
        <p:spPr>
          <a:xfrm>
            <a:off x="8290825" y="4168300"/>
            <a:ext cx="2140200" cy="14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0" u="none" strike="noStrike" cap="none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Location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Website URL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Contact Info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Established Date</a:t>
            </a:r>
            <a:endParaRPr sz="12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/>
          <p:nvPr/>
        </p:nvSpPr>
        <p:spPr>
          <a:xfrm>
            <a:off x="583600" y="1767901"/>
            <a:ext cx="5649300" cy="370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1" i="1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Lorem ipsum dolor sit </a:t>
            </a:r>
            <a:r>
              <a:rPr lang="en-US" sz="2200" b="1" i="1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amet</a:t>
            </a:r>
            <a:r>
              <a:rPr lang="en-US" sz="2200" b="1" i="1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-US" sz="2200" b="1" i="1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consectetur</a:t>
            </a:r>
            <a:r>
              <a:rPr lang="en-US" sz="2200" b="1" i="1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200" b="1" i="1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adipiscing</a:t>
            </a:r>
            <a:r>
              <a:rPr lang="en-US" sz="2200" b="1" i="1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200" b="1" i="1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elit</a:t>
            </a:r>
            <a:r>
              <a:rPr lang="en-US" sz="2200" b="1" i="1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sz="1600" dirty="0">
              <a:solidFill>
                <a:srgbClr val="00897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4485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Pellentesque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consectetur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leo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sem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tempor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finibus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ipsum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vehicula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eget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Nullam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vel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dui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finibus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bibendum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massa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ac,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accumsan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sapien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Duis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euismod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nisi quam,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vel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faucibus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orci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cursus sed.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Ut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lectus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odio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, gravida a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venenatis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a,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tincidunt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vel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est.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Aenean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posuere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fermentum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rutrum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4485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Sed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tempor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massa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sed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porttitor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tincidunt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Mauris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vel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velit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vitae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massa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facilisis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600" dirty="0" err="1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laoreet</a:t>
            </a:r>
            <a:r>
              <a:rPr lang="en-US" sz="1600" dirty="0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 ac in ligula. </a:t>
            </a:r>
            <a:endParaRPr dirty="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6" name="Google Shape;136;p20"/>
          <p:cNvSpPr txBox="1">
            <a:spLocks noGrp="1"/>
          </p:cNvSpPr>
          <p:nvPr>
            <p:ph type="title"/>
          </p:nvPr>
        </p:nvSpPr>
        <p:spPr>
          <a:xfrm>
            <a:off x="540474" y="329725"/>
            <a:ext cx="6232800" cy="13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7A59"/>
              </a:buClr>
              <a:buSzPts val="5000"/>
              <a:buFont typeface="Montserrat Light"/>
              <a:buNone/>
            </a:pPr>
            <a:r>
              <a:rPr lang="en-US" sz="3800" dirty="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Company Summary</a:t>
            </a:r>
            <a:endParaRPr sz="3200" dirty="0">
              <a:solidFill>
                <a:srgbClr val="0F232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37" name="Google Shape;137;p20"/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646" y="0"/>
            <a:ext cx="4570354" cy="6855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2"/>
        </a:solid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2"/>
          <p:cNvSpPr/>
          <p:nvPr/>
        </p:nvSpPr>
        <p:spPr>
          <a:xfrm>
            <a:off x="9331816" y="3871772"/>
            <a:ext cx="925500" cy="939900"/>
          </a:xfrm>
          <a:prstGeom prst="roundRect">
            <a:avLst>
              <a:gd name="adj" fmla="val 16667"/>
            </a:avLst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22"/>
          <p:cNvSpPr/>
          <p:nvPr/>
        </p:nvSpPr>
        <p:spPr>
          <a:xfrm>
            <a:off x="8022313" y="2391940"/>
            <a:ext cx="925500" cy="939900"/>
          </a:xfrm>
          <a:prstGeom prst="roundRect">
            <a:avLst>
              <a:gd name="adj" fmla="val 16667"/>
            </a:avLst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22"/>
          <p:cNvSpPr/>
          <p:nvPr/>
        </p:nvSpPr>
        <p:spPr>
          <a:xfrm>
            <a:off x="8853751" y="2921195"/>
            <a:ext cx="188700" cy="191400"/>
          </a:xfrm>
          <a:prstGeom prst="roundRect">
            <a:avLst>
              <a:gd name="adj" fmla="val 16667"/>
            </a:avLst>
          </a:prstGeom>
          <a:solidFill>
            <a:srgbClr val="00B39F"/>
          </a:solidFill>
          <a:ln>
            <a:solidFill>
              <a:srgbClr val="00B39F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22"/>
          <p:cNvSpPr/>
          <p:nvPr/>
        </p:nvSpPr>
        <p:spPr>
          <a:xfrm>
            <a:off x="5071073" y="3940972"/>
            <a:ext cx="925500" cy="939900"/>
          </a:xfrm>
          <a:prstGeom prst="roundRect">
            <a:avLst>
              <a:gd name="adj" fmla="val 16667"/>
            </a:avLst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2"/>
          <p:cNvSpPr/>
          <p:nvPr/>
        </p:nvSpPr>
        <p:spPr>
          <a:xfrm>
            <a:off x="5891025" y="4053017"/>
            <a:ext cx="188700" cy="191700"/>
          </a:xfrm>
          <a:prstGeom prst="roundRect">
            <a:avLst>
              <a:gd name="adj" fmla="val 16667"/>
            </a:avLst>
          </a:prstGeom>
          <a:solidFill>
            <a:srgbClr val="00B39F"/>
          </a:solidFill>
          <a:ln>
            <a:solidFill>
              <a:srgbClr val="00B39F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22"/>
          <p:cNvSpPr/>
          <p:nvPr/>
        </p:nvSpPr>
        <p:spPr>
          <a:xfrm>
            <a:off x="637150" y="2261537"/>
            <a:ext cx="925500" cy="939900"/>
          </a:xfrm>
          <a:prstGeom prst="roundRect">
            <a:avLst>
              <a:gd name="adj" fmla="val 16667"/>
            </a:avLst>
          </a:prstGeom>
          <a:solidFill>
            <a:srgbClr val="00897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22"/>
          <p:cNvSpPr/>
          <p:nvPr/>
        </p:nvSpPr>
        <p:spPr>
          <a:xfrm>
            <a:off x="1434382" y="2153075"/>
            <a:ext cx="261600" cy="265800"/>
          </a:xfrm>
          <a:prstGeom prst="roundRect">
            <a:avLst>
              <a:gd name="adj" fmla="val 16667"/>
            </a:avLst>
          </a:prstGeom>
          <a:solidFill>
            <a:srgbClr val="00B39F"/>
          </a:solidFill>
          <a:ln>
            <a:solidFill>
              <a:srgbClr val="00B39F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22"/>
          <p:cNvSpPr txBox="1"/>
          <p:nvPr/>
        </p:nvSpPr>
        <p:spPr>
          <a:xfrm>
            <a:off x="9216460" y="5242280"/>
            <a:ext cx="29172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650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Name &amp; Last Name</a:t>
            </a:r>
            <a:endParaRPr>
              <a:solidFill>
                <a:srgbClr val="34485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0" name="Google Shape;180;p22"/>
          <p:cNvSpPr txBox="1"/>
          <p:nvPr/>
        </p:nvSpPr>
        <p:spPr>
          <a:xfrm>
            <a:off x="6247242" y="5242279"/>
            <a:ext cx="29172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650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Name &amp; Last Name</a:t>
            </a:r>
            <a:endParaRPr>
              <a:solidFill>
                <a:srgbClr val="34485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4" name="Google Shape;184;p22"/>
          <p:cNvSpPr txBox="1"/>
          <p:nvPr/>
        </p:nvSpPr>
        <p:spPr>
          <a:xfrm>
            <a:off x="419923" y="5242281"/>
            <a:ext cx="29172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650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Name &amp; Last Name</a:t>
            </a:r>
            <a:endParaRPr>
              <a:solidFill>
                <a:srgbClr val="34485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5" name="Google Shape;185;p22"/>
          <p:cNvSpPr txBox="1"/>
          <p:nvPr/>
        </p:nvSpPr>
        <p:spPr>
          <a:xfrm>
            <a:off x="3174870" y="5242281"/>
            <a:ext cx="2917200" cy="31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650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Name &amp; Last Name</a:t>
            </a:r>
            <a:endParaRPr>
              <a:solidFill>
                <a:srgbClr val="34485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7" name="Google Shape;187;p22"/>
          <p:cNvSpPr/>
          <p:nvPr/>
        </p:nvSpPr>
        <p:spPr>
          <a:xfrm>
            <a:off x="9175984" y="4458374"/>
            <a:ext cx="261600" cy="265200"/>
          </a:xfrm>
          <a:prstGeom prst="roundRect">
            <a:avLst>
              <a:gd name="adj" fmla="val 16667"/>
            </a:avLst>
          </a:prstGeom>
          <a:solidFill>
            <a:srgbClr val="00B39F"/>
          </a:solidFill>
          <a:ln>
            <a:solidFill>
              <a:srgbClr val="00B39F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22"/>
          <p:cNvSpPr txBox="1"/>
          <p:nvPr/>
        </p:nvSpPr>
        <p:spPr>
          <a:xfrm>
            <a:off x="0" y="166150"/>
            <a:ext cx="12192000" cy="13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4485A"/>
              </a:buClr>
              <a:buSzPts val="6000"/>
              <a:buFont typeface="Montserrat Light"/>
              <a:buNone/>
            </a:pPr>
            <a:r>
              <a:rPr lang="en-US" sz="3800">
                <a:solidFill>
                  <a:srgbClr val="112430"/>
                </a:solidFill>
                <a:latin typeface="Verdana"/>
                <a:ea typeface="Verdana"/>
                <a:cs typeface="Verdana"/>
                <a:sym typeface="Verdana"/>
              </a:rPr>
              <a:t>Meet the Team</a:t>
            </a:r>
            <a:endParaRPr sz="3800">
              <a:solidFill>
                <a:srgbClr val="11243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9" name="Google Shape;189;p22"/>
          <p:cNvSpPr txBox="1"/>
          <p:nvPr/>
        </p:nvSpPr>
        <p:spPr>
          <a:xfrm>
            <a:off x="2" y="1299650"/>
            <a:ext cx="12192000" cy="60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6500" rIns="0" bIns="0" anchor="t" anchorCtr="0">
            <a:spAutoFit/>
          </a:bodyPr>
          <a:lstStyle/>
          <a:p>
            <a:pPr marL="12700" marR="5080" lvl="0" indent="0" algn="ctr" rtl="0">
              <a:lnSpc>
                <a:spcPct val="1379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Lorem ipsum dolor sit </a:t>
            </a: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amet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consectetur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adipiscing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elit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sz="1200" dirty="0">
              <a:solidFill>
                <a:srgbClr val="00897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12700" marR="5080" lvl="0" indent="0" algn="ctr" rtl="0">
              <a:lnSpc>
                <a:spcPct val="1379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Pellentesque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consectetur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leo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sem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tempor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200" dirty="0" err="1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finibus</a:t>
            </a:r>
            <a:r>
              <a:rPr lang="en-US" sz="1200" dirty="0">
                <a:solidFill>
                  <a:srgbClr val="00897C"/>
                </a:solidFill>
                <a:latin typeface="Verdana"/>
                <a:ea typeface="Verdana"/>
                <a:cs typeface="Verdana"/>
                <a:sym typeface="Verdana"/>
              </a:rPr>
              <a:t> ipsum.</a:t>
            </a:r>
            <a:endParaRPr sz="1200" dirty="0">
              <a:solidFill>
                <a:srgbClr val="00897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9" r="16649"/>
          <a:stretch/>
        </p:blipFill>
        <p:spPr>
          <a:xfrm>
            <a:off x="797189" y="2622092"/>
            <a:ext cx="2156992" cy="2156992"/>
          </a:xfrm>
          <a:prstGeom prst="round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3724985" y="2618689"/>
            <a:ext cx="2104558" cy="2104558"/>
          </a:xfrm>
          <a:prstGeom prst="round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6758391" y="2619866"/>
            <a:ext cx="2120575" cy="2120575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593416" y="2625318"/>
            <a:ext cx="2150540" cy="215054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2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5" name="Google Shape;195;p23"/>
          <p:cNvCxnSpPr/>
          <p:nvPr/>
        </p:nvCxnSpPr>
        <p:spPr>
          <a:xfrm>
            <a:off x="6096025" y="1242650"/>
            <a:ext cx="0" cy="773100"/>
          </a:xfrm>
          <a:prstGeom prst="straightConnector1">
            <a:avLst/>
          </a:prstGeom>
          <a:noFill/>
          <a:ln w="19050" cap="flat" cmpd="sng">
            <a:solidFill>
              <a:srgbClr val="F16334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6" name="Google Shape;196;p23"/>
          <p:cNvCxnSpPr/>
          <p:nvPr/>
        </p:nvCxnSpPr>
        <p:spPr>
          <a:xfrm>
            <a:off x="10037850" y="1242650"/>
            <a:ext cx="0" cy="773100"/>
          </a:xfrm>
          <a:prstGeom prst="straightConnector1">
            <a:avLst/>
          </a:prstGeom>
          <a:noFill/>
          <a:ln w="19050" cap="flat" cmpd="sng">
            <a:solidFill>
              <a:srgbClr val="F16334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7" name="Google Shape;197;p23"/>
          <p:cNvCxnSpPr/>
          <p:nvPr/>
        </p:nvCxnSpPr>
        <p:spPr>
          <a:xfrm>
            <a:off x="2080475" y="1242650"/>
            <a:ext cx="0" cy="773100"/>
          </a:xfrm>
          <a:prstGeom prst="straightConnector1">
            <a:avLst/>
          </a:prstGeom>
          <a:noFill/>
          <a:ln w="19050" cap="flat" cmpd="sng">
            <a:solidFill>
              <a:srgbClr val="F1633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8" name="Google Shape;198;p23"/>
          <p:cNvSpPr/>
          <p:nvPr/>
        </p:nvSpPr>
        <p:spPr>
          <a:xfrm>
            <a:off x="354450" y="1595500"/>
            <a:ext cx="3675300" cy="4688700"/>
          </a:xfrm>
          <a:prstGeom prst="roundRect">
            <a:avLst>
              <a:gd name="adj" fmla="val 2238"/>
            </a:avLst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23"/>
          <p:cNvSpPr txBox="1"/>
          <p:nvPr/>
        </p:nvSpPr>
        <p:spPr>
          <a:xfrm>
            <a:off x="584538" y="1909444"/>
            <a:ext cx="3291000" cy="3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sem, tempor finibus ipsum vehicula eget. Nullam vel dui finibus, bibendum massa ac, accumsan sapien.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Verdana"/>
              <a:buChar char="—"/>
            </a:pPr>
            <a:r>
              <a:rPr lang="en-US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Duis euismod nisi quam, vel faucibus orci cursus sed. Ut lectus odio, gravida a venenatis a, tincidunt vel est. Aenean posuere fermentum rutrum. 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Verdana"/>
              <a:buChar char="—"/>
            </a:pPr>
            <a:r>
              <a:rPr lang="en-US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sem, tempor finibus ipsum vehicula eget.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0" name="Google Shape;200;p23"/>
          <p:cNvSpPr/>
          <p:nvPr/>
        </p:nvSpPr>
        <p:spPr>
          <a:xfrm>
            <a:off x="4258350" y="1595500"/>
            <a:ext cx="3675300" cy="4688700"/>
          </a:xfrm>
          <a:prstGeom prst="roundRect">
            <a:avLst>
              <a:gd name="adj" fmla="val 2238"/>
            </a:avLst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23"/>
          <p:cNvSpPr txBox="1"/>
          <p:nvPr/>
        </p:nvSpPr>
        <p:spPr>
          <a:xfrm>
            <a:off x="4488438" y="1909444"/>
            <a:ext cx="3291000" cy="3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sem, tempor finibus ipsum vehicula eget. Nullam vel dui finibus, bibendum massa ac, accumsan sapien.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Verdana"/>
              <a:buChar char="—"/>
            </a:pPr>
            <a:r>
              <a:rPr lang="en-US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Duis euismod nisi quam, vel faucibus orci cursus sed. Ut lectus odio, gravida a venenatis a, tincidunt vel est. Aenean posuere fermentum rutrum. 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Verdana"/>
              <a:buChar char="—"/>
            </a:pPr>
            <a:r>
              <a:rPr lang="en-US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sem, tempor finibus ipsum vehicula eget.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2" name="Google Shape;202;p23"/>
          <p:cNvSpPr/>
          <p:nvPr/>
        </p:nvSpPr>
        <p:spPr>
          <a:xfrm>
            <a:off x="8162250" y="1595500"/>
            <a:ext cx="3675300" cy="4688700"/>
          </a:xfrm>
          <a:prstGeom prst="roundRect">
            <a:avLst>
              <a:gd name="adj" fmla="val 2238"/>
            </a:avLst>
          </a:prstGeom>
          <a:solidFill>
            <a:srgbClr val="00897C"/>
          </a:solidFill>
          <a:ln>
            <a:solidFill>
              <a:srgbClr val="00897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3"/>
          <p:cNvSpPr txBox="1"/>
          <p:nvPr/>
        </p:nvSpPr>
        <p:spPr>
          <a:xfrm>
            <a:off x="8392338" y="1909444"/>
            <a:ext cx="3291000" cy="3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sem, tempor finibus ipsum vehicula eget. Nullam vel dui finibus, bibendum massa ac, accumsan sapien.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Verdana"/>
              <a:buChar char="—"/>
            </a:pPr>
            <a:r>
              <a:rPr lang="en-US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Duis euismod nisi quam, vel faucibus orci cursus sed. Ut lectus odio, gravida a venenatis a, tincidunt vel est. Aenean posuere fermentum rutrum. 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2730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Verdana"/>
              <a:buChar char="—"/>
            </a:pPr>
            <a:r>
              <a:rPr lang="en-US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sem, tempor finibus ipsum vehicula eget.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4" name="Google Shape;204;p23"/>
          <p:cNvSpPr txBox="1"/>
          <p:nvPr/>
        </p:nvSpPr>
        <p:spPr>
          <a:xfrm>
            <a:off x="379200" y="431375"/>
            <a:ext cx="3675300" cy="85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500"/>
              <a:buFont typeface="Montserrat Light"/>
              <a:buNone/>
            </a:pPr>
            <a:r>
              <a:rPr lang="en-US" sz="3500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Mission</a:t>
            </a:r>
            <a:endParaRPr sz="3500"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5" name="Google Shape;205;p23"/>
          <p:cNvSpPr txBox="1"/>
          <p:nvPr/>
        </p:nvSpPr>
        <p:spPr>
          <a:xfrm>
            <a:off x="8137550" y="431375"/>
            <a:ext cx="3675300" cy="85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500"/>
              <a:buFont typeface="Montserrat Light"/>
              <a:buNone/>
            </a:pPr>
            <a:r>
              <a:rPr lang="en-US" sz="3500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Values</a:t>
            </a:r>
            <a:endParaRPr sz="100"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6" name="Google Shape;206;p23"/>
          <p:cNvSpPr txBox="1"/>
          <p:nvPr/>
        </p:nvSpPr>
        <p:spPr>
          <a:xfrm>
            <a:off x="4270825" y="431375"/>
            <a:ext cx="3650400" cy="85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500"/>
              <a:buFont typeface="Montserrat Light"/>
              <a:buNone/>
            </a:pPr>
            <a:r>
              <a:rPr lang="en-US" sz="3500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Vision</a:t>
            </a:r>
            <a:endParaRPr sz="6700"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2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4"/>
          <p:cNvSpPr txBox="1"/>
          <p:nvPr/>
        </p:nvSpPr>
        <p:spPr>
          <a:xfrm>
            <a:off x="4920325" y="3432147"/>
            <a:ext cx="2563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33475B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First &amp; Last name</a:t>
            </a:r>
            <a:endParaRPr>
              <a:solidFill>
                <a:srgbClr val="33475B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33475B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Job Title, Company</a:t>
            </a:r>
            <a:endParaRPr>
              <a:solidFill>
                <a:srgbClr val="33475B"/>
              </a:solidFill>
            </a:endParaRPr>
          </a:p>
        </p:txBody>
      </p:sp>
      <p:sp>
        <p:nvSpPr>
          <p:cNvPr id="212" name="Google Shape;212;p24"/>
          <p:cNvSpPr txBox="1"/>
          <p:nvPr/>
        </p:nvSpPr>
        <p:spPr>
          <a:xfrm>
            <a:off x="2543799" y="525800"/>
            <a:ext cx="72120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dirty="0">
                <a:solidFill>
                  <a:srgbClr val="112430"/>
                </a:solidFill>
                <a:latin typeface="Montserrat"/>
                <a:ea typeface="Montserrat"/>
                <a:cs typeface="Montserrat"/>
                <a:sym typeface="Montserrat"/>
              </a:rPr>
              <a:t>Insert a customer testimonial that demonstrates the value of your business here.</a:t>
            </a:r>
            <a:endParaRPr sz="2200" dirty="0">
              <a:solidFill>
                <a:srgbClr val="112430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 dirty="0">
              <a:solidFill>
                <a:srgbClr val="11243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3" name="Google Shape;213;p24"/>
          <p:cNvSpPr txBox="1"/>
          <p:nvPr/>
        </p:nvSpPr>
        <p:spPr>
          <a:xfrm>
            <a:off x="2013426" y="363875"/>
            <a:ext cx="660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rgbClr val="26363E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>
              <a:solidFill>
                <a:srgbClr val="26363E"/>
              </a:solidFill>
            </a:endParaRPr>
          </a:p>
        </p:txBody>
      </p:sp>
      <p:sp>
        <p:nvSpPr>
          <p:cNvPr id="214" name="Google Shape;214;p24"/>
          <p:cNvSpPr txBox="1"/>
          <p:nvPr/>
        </p:nvSpPr>
        <p:spPr>
          <a:xfrm rot="10800000">
            <a:off x="8957671" y="1225225"/>
            <a:ext cx="1108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rgbClr val="26363E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>
              <a:solidFill>
                <a:srgbClr val="26363E"/>
              </a:solidFill>
            </a:endParaRPr>
          </a:p>
        </p:txBody>
      </p:sp>
      <p:sp>
        <p:nvSpPr>
          <p:cNvPr id="215" name="Google Shape;215;p24"/>
          <p:cNvSpPr/>
          <p:nvPr/>
        </p:nvSpPr>
        <p:spPr>
          <a:xfrm>
            <a:off x="0" y="5593825"/>
            <a:ext cx="12192000" cy="1671000"/>
          </a:xfrm>
          <a:prstGeom prst="rect">
            <a:avLst/>
          </a:prstGeom>
          <a:solidFill>
            <a:srgbClr val="00897C"/>
          </a:solidFill>
          <a:ln w="12700" cap="flat" cmpd="sng">
            <a:solidFill>
              <a:srgbClr val="34485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4"/>
          <p:cNvSpPr/>
          <p:nvPr/>
        </p:nvSpPr>
        <p:spPr>
          <a:xfrm>
            <a:off x="5054372" y="4388225"/>
            <a:ext cx="2190600" cy="2124000"/>
          </a:xfrm>
          <a:prstGeom prst="roundRect">
            <a:avLst>
              <a:gd name="adj" fmla="val 50000"/>
            </a:avLst>
          </a:prstGeom>
          <a:blipFill rotWithShape="1">
            <a:blip r:embed="rId3">
              <a:alphaModFix/>
            </a:blip>
            <a:stretch>
              <a:fillRect/>
            </a:stretch>
          </a:blipFill>
          <a:ln w="762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7" name="Google Shape;217;p24"/>
          <p:cNvCxnSpPr/>
          <p:nvPr/>
        </p:nvCxnSpPr>
        <p:spPr>
          <a:xfrm>
            <a:off x="6202150" y="2476475"/>
            <a:ext cx="0" cy="773100"/>
          </a:xfrm>
          <a:prstGeom prst="straightConnector1">
            <a:avLst/>
          </a:prstGeom>
          <a:noFill/>
          <a:ln w="19050" cap="flat" cmpd="sng">
            <a:solidFill>
              <a:srgbClr val="F16334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775" y="3917546"/>
            <a:ext cx="2197197" cy="329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2"/>
        </a:solid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5"/>
          <p:cNvSpPr txBox="1"/>
          <p:nvPr/>
        </p:nvSpPr>
        <p:spPr>
          <a:xfrm>
            <a:off x="583600" y="2384800"/>
            <a:ext cx="3546600" cy="72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Insert description </a:t>
            </a:r>
            <a:b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of award here</a:t>
            </a:r>
            <a:endParaRPr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" name="Google Shape;223;p25"/>
          <p:cNvSpPr txBox="1">
            <a:spLocks noGrp="1"/>
          </p:cNvSpPr>
          <p:nvPr>
            <p:ph type="title"/>
          </p:nvPr>
        </p:nvSpPr>
        <p:spPr>
          <a:xfrm>
            <a:off x="540474" y="329725"/>
            <a:ext cx="6232800" cy="13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80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Awards &amp; Recognition</a:t>
            </a:r>
            <a:endParaRPr sz="3800">
              <a:solidFill>
                <a:srgbClr val="0F232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4" name="Google Shape;22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0100" y="1634925"/>
            <a:ext cx="429267" cy="59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5"/>
          <p:cNvSpPr txBox="1"/>
          <p:nvPr/>
        </p:nvSpPr>
        <p:spPr>
          <a:xfrm>
            <a:off x="595038" y="3072700"/>
            <a:ext cx="3546600" cy="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</a:t>
            </a:r>
            <a:b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tempor finibus ipsum vehicula. 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" name="Google Shape;226;p25"/>
          <p:cNvSpPr txBox="1"/>
          <p:nvPr/>
        </p:nvSpPr>
        <p:spPr>
          <a:xfrm>
            <a:off x="4331763" y="2384800"/>
            <a:ext cx="3546600" cy="72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Insert description </a:t>
            </a:r>
            <a:b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of award here</a:t>
            </a:r>
            <a:endParaRPr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7" name="Google Shape;22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8263" y="1634925"/>
            <a:ext cx="429267" cy="59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5"/>
          <p:cNvSpPr txBox="1"/>
          <p:nvPr/>
        </p:nvSpPr>
        <p:spPr>
          <a:xfrm>
            <a:off x="4343200" y="3072700"/>
            <a:ext cx="3546600" cy="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</a:t>
            </a:r>
            <a:b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tempor finibus ipsum vehicula. 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9" name="Google Shape;229;p25"/>
          <p:cNvSpPr txBox="1"/>
          <p:nvPr/>
        </p:nvSpPr>
        <p:spPr>
          <a:xfrm>
            <a:off x="8068475" y="2384800"/>
            <a:ext cx="3546600" cy="72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Insert description </a:t>
            </a:r>
            <a:b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of award here</a:t>
            </a:r>
            <a:endParaRPr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0" name="Google Shape;23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84975" y="1634925"/>
            <a:ext cx="429267" cy="59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5"/>
          <p:cNvSpPr txBox="1"/>
          <p:nvPr/>
        </p:nvSpPr>
        <p:spPr>
          <a:xfrm>
            <a:off x="8079913" y="3072700"/>
            <a:ext cx="3546600" cy="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</a:t>
            </a:r>
            <a:b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tempor finibus ipsum vehicula. 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2" name="Google Shape;232;p25"/>
          <p:cNvSpPr txBox="1"/>
          <p:nvPr/>
        </p:nvSpPr>
        <p:spPr>
          <a:xfrm>
            <a:off x="595038" y="4821100"/>
            <a:ext cx="3546600" cy="72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Insert description </a:t>
            </a:r>
            <a:b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of award here</a:t>
            </a:r>
            <a:endParaRPr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3" name="Google Shape;23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538" y="4071225"/>
            <a:ext cx="429267" cy="59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5"/>
          <p:cNvSpPr txBox="1"/>
          <p:nvPr/>
        </p:nvSpPr>
        <p:spPr>
          <a:xfrm>
            <a:off x="606475" y="5509000"/>
            <a:ext cx="3546600" cy="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</a:t>
            </a:r>
            <a:b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tempor finibus ipsum vehicula. 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5" name="Google Shape;235;p25"/>
          <p:cNvSpPr txBox="1"/>
          <p:nvPr/>
        </p:nvSpPr>
        <p:spPr>
          <a:xfrm>
            <a:off x="4343200" y="4821100"/>
            <a:ext cx="3546600" cy="72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Insert description </a:t>
            </a:r>
            <a:b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of award here</a:t>
            </a:r>
            <a:endParaRPr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6" name="Google Shape;23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59700" y="4071225"/>
            <a:ext cx="429267" cy="59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5"/>
          <p:cNvSpPr txBox="1"/>
          <p:nvPr/>
        </p:nvSpPr>
        <p:spPr>
          <a:xfrm>
            <a:off x="4354638" y="5509000"/>
            <a:ext cx="3546600" cy="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</a:t>
            </a:r>
            <a:b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tempor finibus ipsum vehicula. 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" name="Google Shape;238;p25"/>
          <p:cNvSpPr txBox="1"/>
          <p:nvPr/>
        </p:nvSpPr>
        <p:spPr>
          <a:xfrm>
            <a:off x="8079913" y="4821100"/>
            <a:ext cx="3546600" cy="72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Insert description </a:t>
            </a:r>
            <a:b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 sz="1800" b="1" i="1" dirty="0">
                <a:solidFill>
                  <a:srgbClr val="F16334"/>
                </a:solidFill>
                <a:latin typeface="Verdana"/>
                <a:ea typeface="Verdana"/>
                <a:cs typeface="Verdana"/>
                <a:sym typeface="Verdana"/>
              </a:rPr>
              <a:t>of award here</a:t>
            </a:r>
            <a:endParaRPr dirty="0">
              <a:solidFill>
                <a:srgbClr val="F1633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9" name="Google Shape;23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96413" y="4071225"/>
            <a:ext cx="429267" cy="59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5"/>
          <p:cNvSpPr txBox="1"/>
          <p:nvPr/>
        </p:nvSpPr>
        <p:spPr>
          <a:xfrm>
            <a:off x="8091350" y="5509000"/>
            <a:ext cx="3546600" cy="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Pellentesque consectetur leo </a:t>
            </a:r>
            <a:b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US">
                <a:solidFill>
                  <a:srgbClr val="34485A"/>
                </a:solidFill>
                <a:latin typeface="Verdana"/>
                <a:ea typeface="Verdana"/>
                <a:cs typeface="Verdana"/>
                <a:sym typeface="Verdana"/>
              </a:rPr>
              <a:t>tempor finibus ipsum vehicula. 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2"/>
        </a:solidFill>
        <a:effectLst/>
      </p:bgPr>
    </p:bg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6"/>
          <p:cNvSpPr txBox="1"/>
          <p:nvPr/>
        </p:nvSpPr>
        <p:spPr>
          <a:xfrm>
            <a:off x="-125" y="2352675"/>
            <a:ext cx="12192000" cy="12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27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00">
                <a:solidFill>
                  <a:srgbClr val="0F232F"/>
                </a:solidFill>
                <a:latin typeface="Verdana"/>
                <a:ea typeface="Verdana"/>
                <a:cs typeface="Verdana"/>
                <a:sym typeface="Verdana"/>
              </a:rPr>
              <a:t>Misc. Slides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6" name="Google Shape;246;p26"/>
          <p:cNvCxnSpPr/>
          <p:nvPr/>
        </p:nvCxnSpPr>
        <p:spPr>
          <a:xfrm>
            <a:off x="6096000" y="4044900"/>
            <a:ext cx="0" cy="2824800"/>
          </a:xfrm>
          <a:prstGeom prst="straightConnector1">
            <a:avLst/>
          </a:prstGeom>
          <a:noFill/>
          <a:ln w="19050" cap="flat" cmpd="sng">
            <a:solidFill>
              <a:srgbClr val="F16334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526</Words>
  <Application>Microsoft Office PowerPoint</Application>
  <PresentationFormat>Widescreen</PresentationFormat>
  <Paragraphs>108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Verdana</vt:lpstr>
      <vt:lpstr>Avenir</vt:lpstr>
      <vt:lpstr>Montserrat Light</vt:lpstr>
      <vt:lpstr>Arial</vt:lpstr>
      <vt:lpstr>Montserrat SemiBold</vt:lpstr>
      <vt:lpstr>Calibri</vt:lpstr>
      <vt:lpstr>Montserrat</vt:lpstr>
      <vt:lpstr>Office Theme</vt:lpstr>
      <vt:lpstr>Company Profile Template </vt:lpstr>
      <vt:lpstr>How to Use This Template:</vt:lpstr>
      <vt:lpstr>PowerPoint Presentation</vt:lpstr>
      <vt:lpstr>Company Summary</vt:lpstr>
      <vt:lpstr>PowerPoint Presentation</vt:lpstr>
      <vt:lpstr>PowerPoint Presentation</vt:lpstr>
      <vt:lpstr>PowerPoint Presentation</vt:lpstr>
      <vt:lpstr>Awards &amp; Recognition</vt:lpstr>
      <vt:lpstr>PowerPoint Presentation</vt:lpstr>
      <vt:lpstr>PowerPoint Presentation</vt:lpstr>
      <vt:lpstr>Logo Gallery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Profile Template</dc:title>
  <dc:creator>pc</dc:creator>
  <cp:lastModifiedBy>pc</cp:lastModifiedBy>
  <cp:revision>4</cp:revision>
  <dcterms:modified xsi:type="dcterms:W3CDTF">2022-02-12T06:41:35Z</dcterms:modified>
</cp:coreProperties>
</file>